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21" r:id="rId2"/>
    <p:sldId id="339" r:id="rId3"/>
    <p:sldId id="387" r:id="rId4"/>
    <p:sldId id="402" r:id="rId5"/>
    <p:sldId id="357" r:id="rId6"/>
    <p:sldId id="410" r:id="rId7"/>
    <p:sldId id="404" r:id="rId8"/>
    <p:sldId id="405" r:id="rId9"/>
    <p:sldId id="408" r:id="rId10"/>
    <p:sldId id="411" r:id="rId11"/>
    <p:sldId id="407" r:id="rId12"/>
    <p:sldId id="412" r:id="rId13"/>
    <p:sldId id="413" r:id="rId14"/>
    <p:sldId id="396" r:id="rId15"/>
    <p:sldId id="401" r:id="rId16"/>
    <p:sldId id="369" r:id="rId17"/>
  </p:sldIdLst>
  <p:sldSz cx="12192000" cy="6858000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азимиренко Олексій Володимирович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C7E0"/>
    <a:srgbClr val="D5DBE3"/>
    <a:srgbClr val="AAC1DA"/>
    <a:srgbClr val="9CBCDC"/>
    <a:srgbClr val="ACC4DC"/>
    <a:srgbClr val="97B3CD"/>
    <a:srgbClr val="C2CCD8"/>
    <a:srgbClr val="AFC7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A9C6B0-DCA8-4144-B545-3378EB21EA1A}" v="46" dt="2026-03-23T14:45:46.3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99" autoAdjust="0"/>
    <p:restoredTop sz="95172" autoAdjust="0"/>
  </p:normalViewPr>
  <p:slideViewPr>
    <p:cSldViewPr snapToGrid="0">
      <p:cViewPr>
        <p:scale>
          <a:sx n="80" d="100"/>
          <a:sy n="80" d="100"/>
        </p:scale>
        <p:origin x="437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Терешкова Ольга Анатоліївна" userId="31e93504-ac5e-41f7-b0e4-9e077318d447" providerId="ADAL" clId="{17ECDAD5-A5EC-437D-A501-04240EBC888E}"/>
    <pc:docChg chg="undo custSel addSld delSld modSld sldOrd">
      <pc:chgData name="Терешкова Ольга Анатоліївна" userId="31e93504-ac5e-41f7-b0e4-9e077318d447" providerId="ADAL" clId="{17ECDAD5-A5EC-437D-A501-04240EBC888E}" dt="2026-03-23T14:56:28.208" v="2130" actId="2696"/>
      <pc:docMkLst>
        <pc:docMk/>
      </pc:docMkLst>
      <pc:sldChg chg="delSp modSp mod">
        <pc:chgData name="Терешкова Ольга Анатоліївна" userId="31e93504-ac5e-41f7-b0e4-9e077318d447" providerId="ADAL" clId="{17ECDAD5-A5EC-437D-A501-04240EBC888E}" dt="2026-03-23T09:09:05.709" v="65" actId="478"/>
        <pc:sldMkLst>
          <pc:docMk/>
          <pc:sldMk cId="0" sldId="321"/>
        </pc:sldMkLst>
        <pc:spChg chg="del">
          <ac:chgData name="Терешкова Ольга Анатоліївна" userId="31e93504-ac5e-41f7-b0e4-9e077318d447" providerId="ADAL" clId="{17ECDAD5-A5EC-437D-A501-04240EBC888E}" dt="2026-03-23T09:09:05.709" v="65" actId="478"/>
          <ac:spMkLst>
            <pc:docMk/>
            <pc:sldMk cId="0" sldId="321"/>
            <ac:spMk id="10243" creationId="{00000000-0000-0000-0000-000000000000}"/>
          </ac:spMkLst>
        </pc:spChg>
        <pc:spChg chg="mod">
          <ac:chgData name="Терешкова Ольга Анатоліївна" userId="31e93504-ac5e-41f7-b0e4-9e077318d447" providerId="ADAL" clId="{17ECDAD5-A5EC-437D-A501-04240EBC888E}" dt="2026-03-23T09:09:00.620" v="64" actId="1076"/>
          <ac:spMkLst>
            <pc:docMk/>
            <pc:sldMk cId="0" sldId="321"/>
            <ac:spMk id="10244" creationId="{00000000-0000-0000-0000-000000000000}"/>
          </ac:spMkLst>
        </pc:spChg>
      </pc:sldChg>
      <pc:sldChg chg="modSp mod">
        <pc:chgData name="Терешкова Ольга Анатоліївна" userId="31e93504-ac5e-41f7-b0e4-9e077318d447" providerId="ADAL" clId="{17ECDAD5-A5EC-437D-A501-04240EBC888E}" dt="2026-03-23T14:50:12.649" v="2113" actId="6549"/>
        <pc:sldMkLst>
          <pc:docMk/>
          <pc:sldMk cId="3010546266" sldId="339"/>
        </pc:sldMkLst>
        <pc:spChg chg="mod">
          <ac:chgData name="Терешкова Ольга Анатоліївна" userId="31e93504-ac5e-41f7-b0e4-9e077318d447" providerId="ADAL" clId="{17ECDAD5-A5EC-437D-A501-04240EBC888E}" dt="2026-03-23T14:50:12.649" v="2113" actId="6549"/>
          <ac:spMkLst>
            <pc:docMk/>
            <pc:sldMk cId="3010546266" sldId="339"/>
            <ac:spMk id="7" creationId="{00000000-0000-0000-0000-000000000000}"/>
          </ac:spMkLst>
        </pc:spChg>
      </pc:sldChg>
      <pc:sldChg chg="addSp delSp modSp add del mod">
        <pc:chgData name="Терешкова Ольга Анатоліївна" userId="31e93504-ac5e-41f7-b0e4-9e077318d447" providerId="ADAL" clId="{17ECDAD5-A5EC-437D-A501-04240EBC888E}" dt="2026-03-23T12:51:19.370" v="673" actId="1076"/>
        <pc:sldMkLst>
          <pc:docMk/>
          <pc:sldMk cId="3183618461" sldId="357"/>
        </pc:sldMkLst>
        <pc:spChg chg="mod">
          <ac:chgData name="Терешкова Ольга Анатоліївна" userId="31e93504-ac5e-41f7-b0e4-9e077318d447" providerId="ADAL" clId="{17ECDAD5-A5EC-437D-A501-04240EBC888E}" dt="2026-03-23T12:29:51.756" v="361" actId="20577"/>
          <ac:spMkLst>
            <pc:docMk/>
            <pc:sldMk cId="3183618461" sldId="357"/>
            <ac:spMk id="9" creationId="{76B5E64D-D5C4-4486-AC3B-BF3BADD4D24D}"/>
          </ac:spMkLst>
        </pc:spChg>
        <pc:picChg chg="add del mod">
          <ac:chgData name="Терешкова Ольга Анатоліївна" userId="31e93504-ac5e-41f7-b0e4-9e077318d447" providerId="ADAL" clId="{17ECDAD5-A5EC-437D-A501-04240EBC888E}" dt="2026-03-23T12:28:23.265" v="310" actId="22"/>
          <ac:picMkLst>
            <pc:docMk/>
            <pc:sldMk cId="3183618461" sldId="357"/>
            <ac:picMk id="3" creationId="{310A2E97-7213-0751-A3F3-83754B32A2DB}"/>
          </ac:picMkLst>
        </pc:picChg>
        <pc:picChg chg="add del mod modCrop">
          <ac:chgData name="Терешкова Ольга Анатоліївна" userId="31e93504-ac5e-41f7-b0e4-9e077318d447" providerId="ADAL" clId="{17ECDAD5-A5EC-437D-A501-04240EBC888E}" dt="2026-03-23T12:50:26.460" v="667" actId="478"/>
          <ac:picMkLst>
            <pc:docMk/>
            <pc:sldMk cId="3183618461" sldId="357"/>
            <ac:picMk id="6" creationId="{6604FE89-1D96-9DA7-396A-281A61E82A55}"/>
          </ac:picMkLst>
        </pc:picChg>
        <pc:picChg chg="add mod modCrop">
          <ac:chgData name="Терешкова Ольга Анатоліївна" userId="31e93504-ac5e-41f7-b0e4-9e077318d447" providerId="ADAL" clId="{17ECDAD5-A5EC-437D-A501-04240EBC888E}" dt="2026-03-23T12:51:19.370" v="673" actId="1076"/>
          <ac:picMkLst>
            <pc:docMk/>
            <pc:sldMk cId="3183618461" sldId="357"/>
            <ac:picMk id="8" creationId="{105C43EF-537E-ED31-5FEA-BABB18C69DFD}"/>
          </ac:picMkLst>
        </pc:picChg>
        <pc:picChg chg="del">
          <ac:chgData name="Терешкова Ольга Анатоліївна" userId="31e93504-ac5e-41f7-b0e4-9e077318d447" providerId="ADAL" clId="{17ECDAD5-A5EC-437D-A501-04240EBC888E}" dt="2026-03-23T12:27:12.917" v="304" actId="21"/>
          <ac:picMkLst>
            <pc:docMk/>
            <pc:sldMk cId="3183618461" sldId="357"/>
            <ac:picMk id="10" creationId="{00000000-0000-0000-0000-000000000000}"/>
          </ac:picMkLst>
        </pc:picChg>
      </pc:sldChg>
      <pc:sldChg chg="modSp del mod">
        <pc:chgData name="Терешкова Ольга Анатоліївна" userId="31e93504-ac5e-41f7-b0e4-9e077318d447" providerId="ADAL" clId="{17ECDAD5-A5EC-437D-A501-04240EBC888E}" dt="2026-03-23T14:53:32.687" v="2116" actId="2696"/>
        <pc:sldMkLst>
          <pc:docMk/>
          <pc:sldMk cId="1836404270" sldId="385"/>
        </pc:sldMkLst>
        <pc:spChg chg="mod">
          <ac:chgData name="Терешкова Ольга Анатоліївна" userId="31e93504-ac5e-41f7-b0e4-9e077318d447" providerId="ADAL" clId="{17ECDAD5-A5EC-437D-A501-04240EBC888E}" dt="2026-03-23T12:24:42.510" v="299" actId="207"/>
          <ac:spMkLst>
            <pc:docMk/>
            <pc:sldMk cId="1836404270" sldId="385"/>
            <ac:spMk id="7" creationId="{00000000-0000-0000-0000-000000000000}"/>
          </ac:spMkLst>
        </pc:spChg>
      </pc:sldChg>
      <pc:sldChg chg="modSp mod">
        <pc:chgData name="Терешкова Ольга Анатоліївна" userId="31e93504-ac5e-41f7-b0e4-9e077318d447" providerId="ADAL" clId="{17ECDAD5-A5EC-437D-A501-04240EBC888E}" dt="2026-03-23T14:51:49.724" v="2114" actId="790"/>
        <pc:sldMkLst>
          <pc:docMk/>
          <pc:sldMk cId="2189112852" sldId="387"/>
        </pc:sldMkLst>
        <pc:spChg chg="mod">
          <ac:chgData name="Терешкова Ольга Анатоліївна" userId="31e93504-ac5e-41f7-b0e4-9e077318d447" providerId="ADAL" clId="{17ECDAD5-A5EC-437D-A501-04240EBC888E}" dt="2026-03-23T14:51:49.724" v="2114" actId="790"/>
          <ac:spMkLst>
            <pc:docMk/>
            <pc:sldMk cId="2189112852" sldId="387"/>
            <ac:spMk id="7" creationId="{00000000-0000-0000-0000-000000000000}"/>
          </ac:spMkLst>
        </pc:spChg>
      </pc:sldChg>
      <pc:sldChg chg="del">
        <pc:chgData name="Терешкова Ольга Анатоліївна" userId="31e93504-ac5e-41f7-b0e4-9e077318d447" providerId="ADAL" clId="{17ECDAD5-A5EC-437D-A501-04240EBC888E}" dt="2026-03-23T14:37:21.319" v="2006" actId="47"/>
        <pc:sldMkLst>
          <pc:docMk/>
          <pc:sldMk cId="1701385121" sldId="388"/>
        </pc:sldMkLst>
      </pc:sldChg>
      <pc:sldChg chg="del">
        <pc:chgData name="Терешкова Ольга Анатоліївна" userId="31e93504-ac5e-41f7-b0e4-9e077318d447" providerId="ADAL" clId="{17ECDAD5-A5EC-437D-A501-04240EBC888E}" dt="2026-03-23T14:37:30.386" v="2007" actId="47"/>
        <pc:sldMkLst>
          <pc:docMk/>
          <pc:sldMk cId="1551222588" sldId="390"/>
        </pc:sldMkLst>
      </pc:sldChg>
      <pc:sldChg chg="del">
        <pc:chgData name="Терешкова Ольга Анатоліївна" userId="31e93504-ac5e-41f7-b0e4-9e077318d447" providerId="ADAL" clId="{17ECDAD5-A5EC-437D-A501-04240EBC888E}" dt="2026-03-23T14:43:31.190" v="2021" actId="47"/>
        <pc:sldMkLst>
          <pc:docMk/>
          <pc:sldMk cId="2454441972" sldId="391"/>
        </pc:sldMkLst>
      </pc:sldChg>
      <pc:sldChg chg="modSp mod">
        <pc:chgData name="Терешкова Ольга Анатоліївна" userId="31e93504-ac5e-41f7-b0e4-9e077318d447" providerId="ADAL" clId="{17ECDAD5-A5EC-437D-A501-04240EBC888E}" dt="2026-03-23T14:42:49.671" v="2019" actId="1076"/>
        <pc:sldMkLst>
          <pc:docMk/>
          <pc:sldMk cId="1941643414" sldId="396"/>
        </pc:sldMkLst>
        <pc:spChg chg="mod">
          <ac:chgData name="Терешкова Ольга Анатоліївна" userId="31e93504-ac5e-41f7-b0e4-9e077318d447" providerId="ADAL" clId="{17ECDAD5-A5EC-437D-A501-04240EBC888E}" dt="2026-03-23T14:42:44.756" v="2018" actId="1076"/>
          <ac:spMkLst>
            <pc:docMk/>
            <pc:sldMk cId="1941643414" sldId="396"/>
            <ac:spMk id="4" creationId="{7B292CFB-24D3-140B-2057-BCC7FCE15927}"/>
          </ac:spMkLst>
        </pc:spChg>
        <pc:spChg chg="mod">
          <ac:chgData name="Терешкова Ольга Анатоліївна" userId="31e93504-ac5e-41f7-b0e4-9e077318d447" providerId="ADAL" clId="{17ECDAD5-A5EC-437D-A501-04240EBC888E}" dt="2026-03-23T14:42:49.671" v="2019" actId="1076"/>
          <ac:spMkLst>
            <pc:docMk/>
            <pc:sldMk cId="1941643414" sldId="396"/>
            <ac:spMk id="5" creationId="{1305AF41-6302-14BF-853D-34A273FA4C49}"/>
          </ac:spMkLst>
        </pc:spChg>
      </pc:sldChg>
      <pc:sldChg chg="del">
        <pc:chgData name="Терешкова Ольга Анатоліївна" userId="31e93504-ac5e-41f7-b0e4-9e077318d447" providerId="ADAL" clId="{17ECDAD5-A5EC-437D-A501-04240EBC888E}" dt="2026-03-23T14:43:25.138" v="2020" actId="47"/>
        <pc:sldMkLst>
          <pc:docMk/>
          <pc:sldMk cId="1740821918" sldId="397"/>
        </pc:sldMkLst>
      </pc:sldChg>
      <pc:sldChg chg="del">
        <pc:chgData name="Терешкова Ольга Анатоліївна" userId="31e93504-ac5e-41f7-b0e4-9e077318d447" providerId="ADAL" clId="{17ECDAD5-A5EC-437D-A501-04240EBC888E}" dt="2026-03-23T14:43:33.466" v="2022" actId="47"/>
        <pc:sldMkLst>
          <pc:docMk/>
          <pc:sldMk cId="2118394152" sldId="398"/>
        </pc:sldMkLst>
      </pc:sldChg>
      <pc:sldChg chg="del">
        <pc:chgData name="Терешкова Ольга Анатоліївна" userId="31e93504-ac5e-41f7-b0e4-9e077318d447" providerId="ADAL" clId="{17ECDAD5-A5EC-437D-A501-04240EBC888E}" dt="2026-03-23T14:43:34.571" v="2023" actId="47"/>
        <pc:sldMkLst>
          <pc:docMk/>
          <pc:sldMk cId="2342741385" sldId="399"/>
        </pc:sldMkLst>
      </pc:sldChg>
      <pc:sldChg chg="del">
        <pc:chgData name="Терешкова Ольга Анатоліївна" userId="31e93504-ac5e-41f7-b0e4-9e077318d447" providerId="ADAL" clId="{17ECDAD5-A5EC-437D-A501-04240EBC888E}" dt="2026-03-23T14:43:36.625" v="2024" actId="47"/>
        <pc:sldMkLst>
          <pc:docMk/>
          <pc:sldMk cId="580643643" sldId="400"/>
        </pc:sldMkLst>
      </pc:sldChg>
      <pc:sldChg chg="modSp mod">
        <pc:chgData name="Терешкова Ольга Анатоліївна" userId="31e93504-ac5e-41f7-b0e4-9e077318d447" providerId="ADAL" clId="{17ECDAD5-A5EC-437D-A501-04240EBC888E}" dt="2026-03-23T14:42:18.288" v="2012" actId="1076"/>
        <pc:sldMkLst>
          <pc:docMk/>
          <pc:sldMk cId="1391615366" sldId="401"/>
        </pc:sldMkLst>
        <pc:spChg chg="mod">
          <ac:chgData name="Терешкова Ольга Анатоліївна" userId="31e93504-ac5e-41f7-b0e4-9e077318d447" providerId="ADAL" clId="{17ECDAD5-A5EC-437D-A501-04240EBC888E}" dt="2026-03-23T14:42:18.288" v="2012" actId="1076"/>
          <ac:spMkLst>
            <pc:docMk/>
            <pc:sldMk cId="1391615366" sldId="401"/>
            <ac:spMk id="3" creationId="{B8CAAAE3-9964-2849-31C1-19FD4DFCB314}"/>
          </ac:spMkLst>
        </pc:spChg>
      </pc:sldChg>
      <pc:sldChg chg="modSp add mod">
        <pc:chgData name="Терешкова Ольга Анатоліївна" userId="31e93504-ac5e-41f7-b0e4-9e077318d447" providerId="ADAL" clId="{17ECDAD5-A5EC-437D-A501-04240EBC888E}" dt="2026-03-23T14:52:02.583" v="2115" actId="1076"/>
        <pc:sldMkLst>
          <pc:docMk/>
          <pc:sldMk cId="2790639395" sldId="402"/>
        </pc:sldMkLst>
        <pc:spChg chg="mod">
          <ac:chgData name="Терешкова Ольга Анатоліївна" userId="31e93504-ac5e-41f7-b0e4-9e077318d447" providerId="ADAL" clId="{17ECDAD5-A5EC-437D-A501-04240EBC888E}" dt="2026-03-23T14:52:02.583" v="2115" actId="1076"/>
          <ac:spMkLst>
            <pc:docMk/>
            <pc:sldMk cId="2790639395" sldId="402"/>
            <ac:spMk id="7" creationId="{CFBA96AB-7540-6EC2-B826-EA79FDD36A7F}"/>
          </ac:spMkLst>
        </pc:spChg>
      </pc:sldChg>
      <pc:sldChg chg="addSp delSp modSp add del mod">
        <pc:chgData name="Терешкова Ольга Анатоліївна" userId="31e93504-ac5e-41f7-b0e4-9e077318d447" providerId="ADAL" clId="{17ECDAD5-A5EC-437D-A501-04240EBC888E}" dt="2026-03-23T12:55:24.914" v="714" actId="47"/>
        <pc:sldMkLst>
          <pc:docMk/>
          <pc:sldMk cId="4057933851" sldId="403"/>
        </pc:sldMkLst>
        <pc:spChg chg="add mod">
          <ac:chgData name="Терешкова Ольга Анатоліївна" userId="31e93504-ac5e-41f7-b0e4-9e077318d447" providerId="ADAL" clId="{17ECDAD5-A5EC-437D-A501-04240EBC888E}" dt="2026-03-23T12:41:54.149" v="571" actId="1076"/>
          <ac:spMkLst>
            <pc:docMk/>
            <pc:sldMk cId="4057933851" sldId="403"/>
            <ac:spMk id="4" creationId="{51A59C93-C05E-290E-AB39-05988F864938}"/>
          </ac:spMkLst>
        </pc:spChg>
        <pc:spChg chg="add mod">
          <ac:chgData name="Терешкова Ольга Анатоліївна" userId="31e93504-ac5e-41f7-b0e4-9e077318d447" providerId="ADAL" clId="{17ECDAD5-A5EC-437D-A501-04240EBC888E}" dt="2026-03-23T12:54:13.382" v="695" actId="20577"/>
          <ac:spMkLst>
            <pc:docMk/>
            <pc:sldMk cId="4057933851" sldId="403"/>
            <ac:spMk id="5" creationId="{AD6DADC8-7B64-B38F-8629-4E2AFB555CE2}"/>
          </ac:spMkLst>
        </pc:spChg>
        <pc:spChg chg="add mod">
          <ac:chgData name="Терешкова Ольга Анатоліївна" userId="31e93504-ac5e-41f7-b0e4-9e077318d447" providerId="ADAL" clId="{17ECDAD5-A5EC-437D-A501-04240EBC888E}" dt="2026-03-23T12:40:42.119" v="559" actId="1076"/>
          <ac:spMkLst>
            <pc:docMk/>
            <pc:sldMk cId="4057933851" sldId="403"/>
            <ac:spMk id="6" creationId="{97B49958-7C99-19F6-7292-1A17F4814F74}"/>
          </ac:spMkLst>
        </pc:spChg>
        <pc:spChg chg="del">
          <ac:chgData name="Терешкова Ольга Анатоліївна" userId="31e93504-ac5e-41f7-b0e4-9e077318d447" providerId="ADAL" clId="{17ECDAD5-A5EC-437D-A501-04240EBC888E}" dt="2026-03-23T12:26:38.703" v="302" actId="21"/>
          <ac:spMkLst>
            <pc:docMk/>
            <pc:sldMk cId="4057933851" sldId="403"/>
            <ac:spMk id="7" creationId="{712E4088-60FB-DABA-2FFA-C76A30551E34}"/>
          </ac:spMkLst>
        </pc:spChg>
        <pc:spChg chg="add mod">
          <ac:chgData name="Терешкова Ольга Анатоліївна" userId="31e93504-ac5e-41f7-b0e4-9e077318d447" providerId="ADAL" clId="{17ECDAD5-A5EC-437D-A501-04240EBC888E}" dt="2026-03-23T12:40:42.119" v="559" actId="1076"/>
          <ac:spMkLst>
            <pc:docMk/>
            <pc:sldMk cId="4057933851" sldId="403"/>
            <ac:spMk id="8" creationId="{B7386889-3D78-1554-784D-5C9E20DDC27C}"/>
          </ac:spMkLst>
        </pc:spChg>
        <pc:spChg chg="add mod">
          <ac:chgData name="Терешкова Ольга Анатоліївна" userId="31e93504-ac5e-41f7-b0e4-9e077318d447" providerId="ADAL" clId="{17ECDAD5-A5EC-437D-A501-04240EBC888E}" dt="2026-03-23T12:40:42.119" v="559" actId="1076"/>
          <ac:spMkLst>
            <pc:docMk/>
            <pc:sldMk cId="4057933851" sldId="403"/>
            <ac:spMk id="9" creationId="{C8ABD2C5-A294-DD33-9040-3E1195F57371}"/>
          </ac:spMkLst>
        </pc:spChg>
        <pc:spChg chg="add mod">
          <ac:chgData name="Терешкова Ольга Анатоліївна" userId="31e93504-ac5e-41f7-b0e4-9e077318d447" providerId="ADAL" clId="{17ECDAD5-A5EC-437D-A501-04240EBC888E}" dt="2026-03-23T12:40:42.119" v="559" actId="1076"/>
          <ac:spMkLst>
            <pc:docMk/>
            <pc:sldMk cId="4057933851" sldId="403"/>
            <ac:spMk id="10" creationId="{43A0B550-00C0-9C92-D720-D5105F846718}"/>
          </ac:spMkLst>
        </pc:spChg>
        <pc:spChg chg="add mod">
          <ac:chgData name="Терешкова Ольга Анатоліївна" userId="31e93504-ac5e-41f7-b0e4-9e077318d447" providerId="ADAL" clId="{17ECDAD5-A5EC-437D-A501-04240EBC888E}" dt="2026-03-23T12:40:42.119" v="559" actId="1076"/>
          <ac:spMkLst>
            <pc:docMk/>
            <pc:sldMk cId="4057933851" sldId="403"/>
            <ac:spMk id="11" creationId="{50EF817F-5275-3D2A-E6C6-1E8717D9FC5E}"/>
          </ac:spMkLst>
        </pc:spChg>
        <pc:spChg chg="add del mod">
          <ac:chgData name="Терешкова Ольга Анатоліївна" userId="31e93504-ac5e-41f7-b0e4-9e077318d447" providerId="ADAL" clId="{17ECDAD5-A5EC-437D-A501-04240EBC888E}" dt="2026-03-23T12:40:50.401" v="562" actId="21"/>
          <ac:spMkLst>
            <pc:docMk/>
            <pc:sldMk cId="4057933851" sldId="403"/>
            <ac:spMk id="13" creationId="{88AA5563-508B-B5C3-92CB-9007DE5BF984}"/>
          </ac:spMkLst>
        </pc:spChg>
        <pc:spChg chg="del mod">
          <ac:chgData name="Терешкова Ольга Анатоліївна" userId="31e93504-ac5e-41f7-b0e4-9e077318d447" providerId="ADAL" clId="{17ECDAD5-A5EC-437D-A501-04240EBC888E}" dt="2026-03-23T12:40:47.575" v="561" actId="21"/>
          <ac:spMkLst>
            <pc:docMk/>
            <pc:sldMk cId="4057933851" sldId="403"/>
            <ac:spMk id="11265" creationId="{62240C57-730D-8849-6403-F941FCC432D1}"/>
          </ac:spMkLst>
        </pc:spChg>
        <pc:picChg chg="add mod modCrop">
          <ac:chgData name="Терешкова Ольга Анатоліївна" userId="31e93504-ac5e-41f7-b0e4-9e077318d447" providerId="ADAL" clId="{17ECDAD5-A5EC-437D-A501-04240EBC888E}" dt="2026-03-23T12:40:42.119" v="559" actId="1076"/>
          <ac:picMkLst>
            <pc:docMk/>
            <pc:sldMk cId="4057933851" sldId="403"/>
            <ac:picMk id="3" creationId="{1C155933-9FE3-7432-4DFC-A12AD1635F27}"/>
          </ac:picMkLst>
        </pc:picChg>
      </pc:sldChg>
      <pc:sldChg chg="addSp modSp add mod">
        <pc:chgData name="Терешкова Ольга Анатоліївна" userId="31e93504-ac5e-41f7-b0e4-9e077318d447" providerId="ADAL" clId="{17ECDAD5-A5EC-437D-A501-04240EBC888E}" dt="2026-03-23T13:41:23.238" v="745" actId="14100"/>
        <pc:sldMkLst>
          <pc:docMk/>
          <pc:sldMk cId="1463668384" sldId="404"/>
        </pc:sldMkLst>
        <pc:spChg chg="add mod">
          <ac:chgData name="Терешкова Ольга Анатоліївна" userId="31e93504-ac5e-41f7-b0e4-9e077318d447" providerId="ADAL" clId="{17ECDAD5-A5EC-437D-A501-04240EBC888E}" dt="2026-03-23T12:47:47.488" v="631" actId="1076"/>
          <ac:spMkLst>
            <pc:docMk/>
            <pc:sldMk cId="1463668384" sldId="404"/>
            <ac:spMk id="3" creationId="{C821C876-0AD4-B136-9308-3A353616599F}"/>
          </ac:spMkLst>
        </pc:spChg>
        <pc:spChg chg="add mod">
          <ac:chgData name="Терешкова Ольга Анатоліївна" userId="31e93504-ac5e-41f7-b0e4-9e077318d447" providerId="ADAL" clId="{17ECDAD5-A5EC-437D-A501-04240EBC888E}" dt="2026-03-23T13:41:23.238" v="745" actId="14100"/>
          <ac:spMkLst>
            <pc:docMk/>
            <pc:sldMk cId="1463668384" sldId="404"/>
            <ac:spMk id="4" creationId="{D8DB082E-5EC7-BD51-FEA9-CF3BF2075BF9}"/>
          </ac:spMkLst>
        </pc:spChg>
        <pc:picChg chg="add mod">
          <ac:chgData name="Терешкова Ольга Анатоліївна" userId="31e93504-ac5e-41f7-b0e4-9e077318d447" providerId="ADAL" clId="{17ECDAD5-A5EC-437D-A501-04240EBC888E}" dt="2026-03-23T12:44:09.608" v="583"/>
          <ac:picMkLst>
            <pc:docMk/>
            <pc:sldMk cId="1463668384" sldId="404"/>
            <ac:picMk id="2" creationId="{C8507BDF-717B-CD35-6BDC-883C3A4B1139}"/>
          </ac:picMkLst>
        </pc:picChg>
      </pc:sldChg>
      <pc:sldChg chg="addSp modSp add mod">
        <pc:chgData name="Терешкова Ольга Анатоліївна" userId="31e93504-ac5e-41f7-b0e4-9e077318d447" providerId="ADAL" clId="{17ECDAD5-A5EC-437D-A501-04240EBC888E}" dt="2026-03-23T13:46:29.799" v="872" actId="14100"/>
        <pc:sldMkLst>
          <pc:docMk/>
          <pc:sldMk cId="1252396402" sldId="405"/>
        </pc:sldMkLst>
        <pc:spChg chg="add mod">
          <ac:chgData name="Терешкова Ольга Анатоліївна" userId="31e93504-ac5e-41f7-b0e4-9e077318d447" providerId="ADAL" clId="{17ECDAD5-A5EC-437D-A501-04240EBC888E}" dt="2026-03-23T13:46:29.799" v="872" actId="14100"/>
          <ac:spMkLst>
            <pc:docMk/>
            <pc:sldMk cId="1252396402" sldId="405"/>
            <ac:spMk id="4" creationId="{28403D33-EDB1-8D7C-2886-1B50139DE8C4}"/>
          </ac:spMkLst>
        </pc:spChg>
        <pc:spChg chg="add mod">
          <ac:chgData name="Терешкова Ольга Анатоліївна" userId="31e93504-ac5e-41f7-b0e4-9e077318d447" providerId="ADAL" clId="{17ECDAD5-A5EC-437D-A501-04240EBC888E}" dt="2026-03-23T13:44:07.752" v="809" actId="1076"/>
          <ac:spMkLst>
            <pc:docMk/>
            <pc:sldMk cId="1252396402" sldId="405"/>
            <ac:spMk id="5" creationId="{6D2502E9-C558-3587-1FD1-576A4037270C}"/>
          </ac:spMkLst>
        </pc:spChg>
        <pc:spChg chg="add mod">
          <ac:chgData name="Терешкова Ольга Анатоліївна" userId="31e93504-ac5e-41f7-b0e4-9e077318d447" providerId="ADAL" clId="{17ECDAD5-A5EC-437D-A501-04240EBC888E}" dt="2026-03-23T13:44:24.180" v="813" actId="1076"/>
          <ac:spMkLst>
            <pc:docMk/>
            <pc:sldMk cId="1252396402" sldId="405"/>
            <ac:spMk id="6" creationId="{F0D672CA-FED0-EF69-5786-78AF6642C515}"/>
          </ac:spMkLst>
        </pc:spChg>
        <pc:spChg chg="add mod">
          <ac:chgData name="Терешкова Ольга Анатоліївна" userId="31e93504-ac5e-41f7-b0e4-9e077318d447" providerId="ADAL" clId="{17ECDAD5-A5EC-437D-A501-04240EBC888E}" dt="2026-03-23T13:44:37.598" v="815" actId="1076"/>
          <ac:spMkLst>
            <pc:docMk/>
            <pc:sldMk cId="1252396402" sldId="405"/>
            <ac:spMk id="7" creationId="{435574BC-FC3C-269E-2A3B-CA262E9D8EB4}"/>
          </ac:spMkLst>
        </pc:spChg>
        <pc:spChg chg="add mod">
          <ac:chgData name="Терешкова Ольга Анатоліївна" userId="31e93504-ac5e-41f7-b0e4-9e077318d447" providerId="ADAL" clId="{17ECDAD5-A5EC-437D-A501-04240EBC888E}" dt="2026-03-23T13:44:47.031" v="817" actId="1076"/>
          <ac:spMkLst>
            <pc:docMk/>
            <pc:sldMk cId="1252396402" sldId="405"/>
            <ac:spMk id="8" creationId="{BEE31B8F-B6FE-119C-827B-336BD2042107}"/>
          </ac:spMkLst>
        </pc:spChg>
        <pc:picChg chg="add mod modCrop">
          <ac:chgData name="Терешкова Ольга Анатоліївна" userId="31e93504-ac5e-41f7-b0e4-9e077318d447" providerId="ADAL" clId="{17ECDAD5-A5EC-437D-A501-04240EBC888E}" dt="2026-03-23T13:44:02.649" v="808" actId="14100"/>
          <ac:picMkLst>
            <pc:docMk/>
            <pc:sldMk cId="1252396402" sldId="405"/>
            <ac:picMk id="3" creationId="{67CB683E-B3CB-0E62-E3A0-F1FF572F64FC}"/>
          </ac:picMkLst>
        </pc:picChg>
      </pc:sldChg>
      <pc:sldChg chg="addSp add del mod">
        <pc:chgData name="Терешкова Ольга Анатоліївна" userId="31e93504-ac5e-41f7-b0e4-9e077318d447" providerId="ADAL" clId="{17ECDAD5-A5EC-437D-A501-04240EBC888E}" dt="2026-03-23T13:39:21.550" v="730" actId="47"/>
        <pc:sldMkLst>
          <pc:docMk/>
          <pc:sldMk cId="2899604508" sldId="406"/>
        </pc:sldMkLst>
        <pc:picChg chg="add">
          <ac:chgData name="Терешкова Ольга Анатоліївна" userId="31e93504-ac5e-41f7-b0e4-9e077318d447" providerId="ADAL" clId="{17ECDAD5-A5EC-437D-A501-04240EBC888E}" dt="2026-03-23T13:17:37.816" v="721" actId="22"/>
          <ac:picMkLst>
            <pc:docMk/>
            <pc:sldMk cId="2899604508" sldId="406"/>
            <ac:picMk id="3" creationId="{A9698998-0315-04E6-54A7-33D4745EF6F6}"/>
          </ac:picMkLst>
        </pc:picChg>
      </pc:sldChg>
      <pc:sldChg chg="addSp delSp modSp add mod">
        <pc:chgData name="Терешкова Ольга Анатоліївна" userId="31e93504-ac5e-41f7-b0e4-9e077318d447" providerId="ADAL" clId="{17ECDAD5-A5EC-437D-A501-04240EBC888E}" dt="2026-03-23T14:20:45.270" v="1814" actId="20577"/>
        <pc:sldMkLst>
          <pc:docMk/>
          <pc:sldMk cId="1736758201" sldId="407"/>
        </pc:sldMkLst>
        <pc:spChg chg="add mod">
          <ac:chgData name="Терешкова Ольга Анатоліївна" userId="31e93504-ac5e-41f7-b0e4-9e077318d447" providerId="ADAL" clId="{17ECDAD5-A5EC-437D-A501-04240EBC888E}" dt="2026-03-23T14:20:45.270" v="1814" actId="20577"/>
          <ac:spMkLst>
            <pc:docMk/>
            <pc:sldMk cId="1736758201" sldId="407"/>
            <ac:spMk id="4" creationId="{365FB688-B333-92F0-9B87-3DDE13F2A507}"/>
          </ac:spMkLst>
        </pc:spChg>
        <pc:spChg chg="add mod">
          <ac:chgData name="Терешкова Ольга Анатоліївна" userId="31e93504-ac5e-41f7-b0e4-9e077318d447" providerId="ADAL" clId="{17ECDAD5-A5EC-437D-A501-04240EBC888E}" dt="2026-03-23T14:18:23.974" v="1724" actId="1076"/>
          <ac:spMkLst>
            <pc:docMk/>
            <pc:sldMk cId="1736758201" sldId="407"/>
            <ac:spMk id="7" creationId="{895C5917-7125-2F22-CAA5-576F4E75574F}"/>
          </ac:spMkLst>
        </pc:spChg>
        <pc:picChg chg="add del">
          <ac:chgData name="Терешкова Ольга Анатоліївна" userId="31e93504-ac5e-41f7-b0e4-9e077318d447" providerId="ADAL" clId="{17ECDAD5-A5EC-437D-A501-04240EBC888E}" dt="2026-03-23T13:39:33.191" v="731" actId="478"/>
          <ac:picMkLst>
            <pc:docMk/>
            <pc:sldMk cId="1736758201" sldId="407"/>
            <ac:picMk id="3" creationId="{D9F80F33-ACE7-C2CC-5D4B-77F79D585D1D}"/>
          </ac:picMkLst>
        </pc:picChg>
        <pc:picChg chg="add mod modCrop">
          <ac:chgData name="Терешкова Ольга Анатоліївна" userId="31e93504-ac5e-41f7-b0e4-9e077318d447" providerId="ADAL" clId="{17ECDAD5-A5EC-437D-A501-04240EBC888E}" dt="2026-03-23T14:15:48.004" v="1652" actId="14100"/>
          <ac:picMkLst>
            <pc:docMk/>
            <pc:sldMk cId="1736758201" sldId="407"/>
            <ac:picMk id="6" creationId="{DA986803-3318-8BE0-A9DF-36CA445178A5}"/>
          </ac:picMkLst>
        </pc:picChg>
      </pc:sldChg>
      <pc:sldChg chg="addSp delSp modSp add mod ord">
        <pc:chgData name="Терешкова Ольга Анатоліївна" userId="31e93504-ac5e-41f7-b0e4-9e077318d447" providerId="ADAL" clId="{17ECDAD5-A5EC-437D-A501-04240EBC888E}" dt="2026-03-23T14:08:15.513" v="1498" actId="1582"/>
        <pc:sldMkLst>
          <pc:docMk/>
          <pc:sldMk cId="471089998" sldId="408"/>
        </pc:sldMkLst>
        <pc:spChg chg="add mod">
          <ac:chgData name="Терешкова Ольга Анатоліївна" userId="31e93504-ac5e-41f7-b0e4-9e077318d447" providerId="ADAL" clId="{17ECDAD5-A5EC-437D-A501-04240EBC888E}" dt="2026-03-23T14:07:31.945" v="1490" actId="1076"/>
          <ac:spMkLst>
            <pc:docMk/>
            <pc:sldMk cId="471089998" sldId="408"/>
            <ac:spMk id="4" creationId="{47968772-064D-923F-155D-17417EF862D9}"/>
          </ac:spMkLst>
        </pc:spChg>
        <pc:spChg chg="add mod">
          <ac:chgData name="Терешкова Ольга Анатоліївна" userId="31e93504-ac5e-41f7-b0e4-9e077318d447" providerId="ADAL" clId="{17ECDAD5-A5EC-437D-A501-04240EBC888E}" dt="2026-03-23T14:07:45.572" v="1493" actId="1076"/>
          <ac:spMkLst>
            <pc:docMk/>
            <pc:sldMk cId="471089998" sldId="408"/>
            <ac:spMk id="5" creationId="{2A7B5718-1474-B3B3-E7E0-028371C285EA}"/>
          </ac:spMkLst>
        </pc:spChg>
        <pc:spChg chg="add mod">
          <ac:chgData name="Терешкова Ольга Анатоліївна" userId="31e93504-ac5e-41f7-b0e4-9e077318d447" providerId="ADAL" clId="{17ECDAD5-A5EC-437D-A501-04240EBC888E}" dt="2026-03-23T14:07:48.383" v="1494" actId="1076"/>
          <ac:spMkLst>
            <pc:docMk/>
            <pc:sldMk cId="471089998" sldId="408"/>
            <ac:spMk id="6" creationId="{090A827D-5AA3-D876-1ADB-DB965FEAE7F7}"/>
          </ac:spMkLst>
        </pc:spChg>
        <pc:spChg chg="add del mod">
          <ac:chgData name="Терешкова Ольга Анатоліївна" userId="31e93504-ac5e-41f7-b0e4-9e077318d447" providerId="ADAL" clId="{17ECDAD5-A5EC-437D-A501-04240EBC888E}" dt="2026-03-23T14:04:12.636" v="1414" actId="21"/>
          <ac:spMkLst>
            <pc:docMk/>
            <pc:sldMk cId="471089998" sldId="408"/>
            <ac:spMk id="7" creationId="{BF010137-47AE-7E81-7764-6F07C0E398A4}"/>
          </ac:spMkLst>
        </pc:spChg>
        <pc:spChg chg="add del mod">
          <ac:chgData name="Терешкова Ольга Анатоліївна" userId="31e93504-ac5e-41f7-b0e4-9e077318d447" providerId="ADAL" clId="{17ECDAD5-A5EC-437D-A501-04240EBC888E}" dt="2026-03-23T14:04:26.322" v="1416" actId="21"/>
          <ac:spMkLst>
            <pc:docMk/>
            <pc:sldMk cId="471089998" sldId="408"/>
            <ac:spMk id="8" creationId="{39310F4A-7A6D-DFAC-6526-C5419F605C5D}"/>
          </ac:spMkLst>
        </pc:spChg>
        <pc:spChg chg="add mod">
          <ac:chgData name="Терешкова Ольга Анатоліївна" userId="31e93504-ac5e-41f7-b0e4-9e077318d447" providerId="ADAL" clId="{17ECDAD5-A5EC-437D-A501-04240EBC888E}" dt="2026-03-23T14:08:15.513" v="1498" actId="1582"/>
          <ac:spMkLst>
            <pc:docMk/>
            <pc:sldMk cId="471089998" sldId="408"/>
            <ac:spMk id="9" creationId="{62F1A692-F9FE-E98E-9AE8-4BAC404E2DF9}"/>
          </ac:spMkLst>
        </pc:spChg>
        <pc:picChg chg="add mod modCrop">
          <ac:chgData name="Терешкова Ольга Анатоліївна" userId="31e93504-ac5e-41f7-b0e4-9e077318d447" providerId="ADAL" clId="{17ECDAD5-A5EC-437D-A501-04240EBC888E}" dt="2026-03-23T14:07:41.020" v="1492" actId="1076"/>
          <ac:picMkLst>
            <pc:docMk/>
            <pc:sldMk cId="471089998" sldId="408"/>
            <ac:picMk id="3" creationId="{B22DBE88-B852-2249-BE1F-F6A0961DAE7E}"/>
          </ac:picMkLst>
        </pc:picChg>
      </pc:sldChg>
      <pc:sldChg chg="addSp delSp modSp add del mod">
        <pc:chgData name="Терешкова Ольга Анатоліївна" userId="31e93504-ac5e-41f7-b0e4-9e077318d447" providerId="ADAL" clId="{17ECDAD5-A5EC-437D-A501-04240EBC888E}" dt="2026-03-23T14:56:28.208" v="2130" actId="2696"/>
        <pc:sldMkLst>
          <pc:docMk/>
          <pc:sldMk cId="1553400962" sldId="409"/>
        </pc:sldMkLst>
        <pc:spChg chg="add mod">
          <ac:chgData name="Терешкова Ольга Анатоліївна" userId="31e93504-ac5e-41f7-b0e4-9e077318d447" providerId="ADAL" clId="{17ECDAD5-A5EC-437D-A501-04240EBC888E}" dt="2026-03-23T14:21:15.435" v="1815"/>
          <ac:spMkLst>
            <pc:docMk/>
            <pc:sldMk cId="1553400962" sldId="409"/>
            <ac:spMk id="2" creationId="{9CE51D1C-E738-7930-FD36-35062C5F6AF3}"/>
          </ac:spMkLst>
        </pc:spChg>
        <pc:picChg chg="add del">
          <ac:chgData name="Терешкова Ольга Анатоліївна" userId="31e93504-ac5e-41f7-b0e4-9e077318d447" providerId="ADAL" clId="{17ECDAD5-A5EC-437D-A501-04240EBC888E}" dt="2026-03-23T14:43:42.183" v="2025" actId="21"/>
          <ac:picMkLst>
            <pc:docMk/>
            <pc:sldMk cId="1553400962" sldId="409"/>
            <ac:picMk id="4" creationId="{B29B35E9-FD96-7176-2DBC-9238B4434D2E}"/>
          </ac:picMkLst>
        </pc:picChg>
      </pc:sldChg>
      <pc:sldChg chg="modSp add mod">
        <pc:chgData name="Терешкова Ольга Анатоліївна" userId="31e93504-ac5e-41f7-b0e4-9e077318d447" providerId="ADAL" clId="{17ECDAD5-A5EC-437D-A501-04240EBC888E}" dt="2026-03-23T12:57:42.881" v="719" actId="1076"/>
        <pc:sldMkLst>
          <pc:docMk/>
          <pc:sldMk cId="1903174207" sldId="410"/>
        </pc:sldMkLst>
        <pc:spChg chg="mod">
          <ac:chgData name="Терешкова Ольга Анатоліївна" userId="31e93504-ac5e-41f7-b0e4-9e077318d447" providerId="ADAL" clId="{17ECDAD5-A5EC-437D-A501-04240EBC888E}" dt="2026-03-23T12:55:16.164" v="713" actId="20577"/>
          <ac:spMkLst>
            <pc:docMk/>
            <pc:sldMk cId="1903174207" sldId="410"/>
            <ac:spMk id="5" creationId="{27FC8FE7-4161-B835-4A97-44F3E228EE0C}"/>
          </ac:spMkLst>
        </pc:spChg>
        <pc:spChg chg="mod">
          <ac:chgData name="Терешкова Ольга Анатоліївна" userId="31e93504-ac5e-41f7-b0e4-9e077318d447" providerId="ADAL" clId="{17ECDAD5-A5EC-437D-A501-04240EBC888E}" dt="2026-03-23T12:57:05.110" v="715" actId="1076"/>
          <ac:spMkLst>
            <pc:docMk/>
            <pc:sldMk cId="1903174207" sldId="410"/>
            <ac:spMk id="6" creationId="{86517132-DEC1-D935-7A5F-1D38AFFEB96A}"/>
          </ac:spMkLst>
        </pc:spChg>
        <pc:spChg chg="mod">
          <ac:chgData name="Терешкова Ольга Анатоліївна" userId="31e93504-ac5e-41f7-b0e4-9e077318d447" providerId="ADAL" clId="{17ECDAD5-A5EC-437D-A501-04240EBC888E}" dt="2026-03-23T12:57:37.075" v="718" actId="1076"/>
          <ac:spMkLst>
            <pc:docMk/>
            <pc:sldMk cId="1903174207" sldId="410"/>
            <ac:spMk id="10" creationId="{A5AF8AE4-5702-E9EE-8F23-58ACA759F5AF}"/>
          </ac:spMkLst>
        </pc:spChg>
        <pc:spChg chg="mod">
          <ac:chgData name="Терешкова Ольга Анатоліївна" userId="31e93504-ac5e-41f7-b0e4-9e077318d447" providerId="ADAL" clId="{17ECDAD5-A5EC-437D-A501-04240EBC888E}" dt="2026-03-23T12:57:42.881" v="719" actId="1076"/>
          <ac:spMkLst>
            <pc:docMk/>
            <pc:sldMk cId="1903174207" sldId="410"/>
            <ac:spMk id="11" creationId="{14524EF3-F4DC-2090-DC68-FBB3B730E1C8}"/>
          </ac:spMkLst>
        </pc:spChg>
      </pc:sldChg>
      <pc:sldChg chg="addSp delSp modSp add mod">
        <pc:chgData name="Терешкова Ольга Анатоліївна" userId="31e93504-ac5e-41f7-b0e4-9e077318d447" providerId="ADAL" clId="{17ECDAD5-A5EC-437D-A501-04240EBC888E}" dt="2026-03-23T14:54:27.359" v="2129" actId="1076"/>
        <pc:sldMkLst>
          <pc:docMk/>
          <pc:sldMk cId="3510279675" sldId="411"/>
        </pc:sldMkLst>
        <pc:spChg chg="add mod">
          <ac:chgData name="Терешкова Ольга Анатоліївна" userId="31e93504-ac5e-41f7-b0e4-9e077318d447" providerId="ADAL" clId="{17ECDAD5-A5EC-437D-A501-04240EBC888E}" dt="2026-03-23T14:10:21.504" v="1506" actId="1076"/>
          <ac:spMkLst>
            <pc:docMk/>
            <pc:sldMk cId="3510279675" sldId="411"/>
            <ac:spMk id="2" creationId="{95ACD4CB-12DA-5228-C1E2-FF4188BA471D}"/>
          </ac:spMkLst>
        </pc:spChg>
        <pc:spChg chg="del">
          <ac:chgData name="Терешкова Ольга Анатоліївна" userId="31e93504-ac5e-41f7-b0e4-9e077318d447" providerId="ADAL" clId="{17ECDAD5-A5EC-437D-A501-04240EBC888E}" dt="2026-03-23T14:04:31.617" v="1417" actId="478"/>
          <ac:spMkLst>
            <pc:docMk/>
            <pc:sldMk cId="3510279675" sldId="411"/>
            <ac:spMk id="4" creationId="{DDF5C7FC-D0CF-A793-2654-AC9FF63C1732}"/>
          </ac:spMkLst>
        </pc:spChg>
        <pc:spChg chg="mod">
          <ac:chgData name="Терешкова Ольга Анатоліївна" userId="31e93504-ac5e-41f7-b0e4-9e077318d447" providerId="ADAL" clId="{17ECDAD5-A5EC-437D-A501-04240EBC888E}" dt="2026-03-23T14:10:21.504" v="1506" actId="1076"/>
          <ac:spMkLst>
            <pc:docMk/>
            <pc:sldMk cId="3510279675" sldId="411"/>
            <ac:spMk id="5" creationId="{ED5A5284-7273-AEF3-8B7C-673F57A9F9B6}"/>
          </ac:spMkLst>
        </pc:spChg>
        <pc:spChg chg="mod">
          <ac:chgData name="Терешкова Ольга Анатоліївна" userId="31e93504-ac5e-41f7-b0e4-9e077318d447" providerId="ADAL" clId="{17ECDAD5-A5EC-437D-A501-04240EBC888E}" dt="2026-03-23T14:10:21.504" v="1506" actId="1076"/>
          <ac:spMkLst>
            <pc:docMk/>
            <pc:sldMk cId="3510279675" sldId="411"/>
            <ac:spMk id="6" creationId="{CB825980-8898-CBE5-6F98-5AAF0FAC3F98}"/>
          </ac:spMkLst>
        </pc:spChg>
        <pc:spChg chg="mod">
          <ac:chgData name="Терешкова Ольга Анатоліївна" userId="31e93504-ac5e-41f7-b0e4-9e077318d447" providerId="ADAL" clId="{17ECDAD5-A5EC-437D-A501-04240EBC888E}" dt="2026-03-23T14:07:06.627" v="1487" actId="20577"/>
          <ac:spMkLst>
            <pc:docMk/>
            <pc:sldMk cId="3510279675" sldId="411"/>
            <ac:spMk id="7" creationId="{1C5C821F-9171-F3F1-4BA5-12F026B57B68}"/>
          </ac:spMkLst>
        </pc:spChg>
        <pc:spChg chg="mod">
          <ac:chgData name="Терешкова Ольга Анатоліївна" userId="31e93504-ac5e-41f7-b0e4-9e077318d447" providerId="ADAL" clId="{17ECDAD5-A5EC-437D-A501-04240EBC888E}" dt="2026-03-23T14:10:21.504" v="1506" actId="1076"/>
          <ac:spMkLst>
            <pc:docMk/>
            <pc:sldMk cId="3510279675" sldId="411"/>
            <ac:spMk id="8" creationId="{4417063D-4949-0FE8-8332-ACCC5A1E5931}"/>
          </ac:spMkLst>
        </pc:spChg>
        <pc:spChg chg="add mod">
          <ac:chgData name="Терешкова Ольга Анатоліївна" userId="31e93504-ac5e-41f7-b0e4-9e077318d447" providerId="ADAL" clId="{17ECDAD5-A5EC-437D-A501-04240EBC888E}" dt="2026-03-23T14:10:21.504" v="1506" actId="1076"/>
          <ac:spMkLst>
            <pc:docMk/>
            <pc:sldMk cId="3510279675" sldId="411"/>
            <ac:spMk id="9" creationId="{C573997E-9C1E-A1A0-9FD0-86A779066273}"/>
          </ac:spMkLst>
        </pc:spChg>
        <pc:spChg chg="add mod">
          <ac:chgData name="Терешкова Ольга Анатоліївна" userId="31e93504-ac5e-41f7-b0e4-9e077318d447" providerId="ADAL" clId="{17ECDAD5-A5EC-437D-A501-04240EBC888E}" dt="2026-03-23T14:10:21.504" v="1506" actId="1076"/>
          <ac:spMkLst>
            <pc:docMk/>
            <pc:sldMk cId="3510279675" sldId="411"/>
            <ac:spMk id="10" creationId="{87FA7EB2-487B-C71F-D156-5BD84BA93BFC}"/>
          </ac:spMkLst>
        </pc:spChg>
        <pc:spChg chg="add mod">
          <ac:chgData name="Терешкова Ольга Анатоліївна" userId="31e93504-ac5e-41f7-b0e4-9e077318d447" providerId="ADAL" clId="{17ECDAD5-A5EC-437D-A501-04240EBC888E}" dt="2026-03-23T14:10:21.504" v="1506" actId="1076"/>
          <ac:spMkLst>
            <pc:docMk/>
            <pc:sldMk cId="3510279675" sldId="411"/>
            <ac:spMk id="11" creationId="{CD0C143B-B1B6-F404-CB06-78F1BCB0C7A8}"/>
          </ac:spMkLst>
        </pc:spChg>
        <pc:spChg chg="add mod">
          <ac:chgData name="Терешкова Ольга Анатоліївна" userId="31e93504-ac5e-41f7-b0e4-9e077318d447" providerId="ADAL" clId="{17ECDAD5-A5EC-437D-A501-04240EBC888E}" dt="2026-03-23T14:54:27.359" v="2129" actId="1076"/>
          <ac:spMkLst>
            <pc:docMk/>
            <pc:sldMk cId="3510279675" sldId="411"/>
            <ac:spMk id="12" creationId="{27546BAD-CCC4-8EEC-9661-B5BBF8B37B6C}"/>
          </ac:spMkLst>
        </pc:spChg>
        <pc:spChg chg="add mod">
          <ac:chgData name="Терешкова Ольга Анатоліївна" userId="31e93504-ac5e-41f7-b0e4-9e077318d447" providerId="ADAL" clId="{17ECDAD5-A5EC-437D-A501-04240EBC888E}" dt="2026-03-23T14:14:08.193" v="1643" actId="1076"/>
          <ac:spMkLst>
            <pc:docMk/>
            <pc:sldMk cId="3510279675" sldId="411"/>
            <ac:spMk id="13" creationId="{E85EAD1D-CC23-A173-A045-F934A71B494A}"/>
          </ac:spMkLst>
        </pc:spChg>
        <pc:picChg chg="mod">
          <ac:chgData name="Терешкова Ольга Анатоліївна" userId="31e93504-ac5e-41f7-b0e4-9e077318d447" providerId="ADAL" clId="{17ECDAD5-A5EC-437D-A501-04240EBC888E}" dt="2026-03-23T14:10:21.504" v="1506" actId="1076"/>
          <ac:picMkLst>
            <pc:docMk/>
            <pc:sldMk cId="3510279675" sldId="411"/>
            <ac:picMk id="3" creationId="{8DE71865-28EB-9685-3E73-EF7DF0F37AA6}"/>
          </ac:picMkLst>
        </pc:picChg>
      </pc:sldChg>
      <pc:sldChg chg="addSp modSp add mod">
        <pc:chgData name="Терешкова Ольга Анатоліївна" userId="31e93504-ac5e-41f7-b0e4-9e077318d447" providerId="ADAL" clId="{17ECDAD5-A5EC-437D-A501-04240EBC888E}" dt="2026-03-23T14:25:56.574" v="1925" actId="1076"/>
        <pc:sldMkLst>
          <pc:docMk/>
          <pc:sldMk cId="1218362624" sldId="412"/>
        </pc:sldMkLst>
        <pc:spChg chg="add mod">
          <ac:chgData name="Терешкова Ольга Анатоліївна" userId="31e93504-ac5e-41f7-b0e4-9e077318d447" providerId="ADAL" clId="{17ECDAD5-A5EC-437D-A501-04240EBC888E}" dt="2026-03-23T14:25:56.574" v="1925" actId="1076"/>
          <ac:spMkLst>
            <pc:docMk/>
            <pc:sldMk cId="1218362624" sldId="412"/>
            <ac:spMk id="2" creationId="{428F1B62-65AB-5AAD-CB39-8002F2130DB2}"/>
          </ac:spMkLst>
        </pc:spChg>
        <pc:spChg chg="mod">
          <ac:chgData name="Терешкова Ольга Анатоліївна" userId="31e93504-ac5e-41f7-b0e4-9e077318d447" providerId="ADAL" clId="{17ECDAD5-A5EC-437D-A501-04240EBC888E}" dt="2026-03-23T14:25:41.638" v="1923" actId="20577"/>
          <ac:spMkLst>
            <pc:docMk/>
            <pc:sldMk cId="1218362624" sldId="412"/>
            <ac:spMk id="4" creationId="{682E7938-9B61-D96A-5540-63D55692F5FC}"/>
          </ac:spMkLst>
        </pc:spChg>
        <pc:spChg chg="mod">
          <ac:chgData name="Терешкова Ольга Анатоліївна" userId="31e93504-ac5e-41f7-b0e4-9e077318d447" providerId="ADAL" clId="{17ECDAD5-A5EC-437D-A501-04240EBC888E}" dt="2026-03-23T14:23:44.287" v="1885" actId="1076"/>
          <ac:spMkLst>
            <pc:docMk/>
            <pc:sldMk cId="1218362624" sldId="412"/>
            <ac:spMk id="7" creationId="{5B403E39-64DB-A6A6-FDCB-13E57DD3EFE4}"/>
          </ac:spMkLst>
        </pc:spChg>
        <pc:picChg chg="mod">
          <ac:chgData name="Терешкова Ольга Анатоліївна" userId="31e93504-ac5e-41f7-b0e4-9e077318d447" providerId="ADAL" clId="{17ECDAD5-A5EC-437D-A501-04240EBC888E}" dt="2026-03-23T14:23:44.287" v="1885" actId="1076"/>
          <ac:picMkLst>
            <pc:docMk/>
            <pc:sldMk cId="1218362624" sldId="412"/>
            <ac:picMk id="6" creationId="{2DA00BE7-50B6-AD53-993E-AB725A187AE7}"/>
          </ac:picMkLst>
        </pc:picChg>
      </pc:sldChg>
      <pc:sldChg chg="addSp delSp modSp add mod">
        <pc:chgData name="Терешкова Ольга Анатоліївна" userId="31e93504-ac5e-41f7-b0e4-9e077318d447" providerId="ADAL" clId="{17ECDAD5-A5EC-437D-A501-04240EBC888E}" dt="2026-03-23T14:45:58.244" v="2112" actId="14100"/>
        <pc:sldMkLst>
          <pc:docMk/>
          <pc:sldMk cId="1015671198" sldId="413"/>
        </pc:sldMkLst>
        <pc:spChg chg="mod">
          <ac:chgData name="Терешкова Ольга Анатоліївна" userId="31e93504-ac5e-41f7-b0e4-9e077318d447" providerId="ADAL" clId="{17ECDAD5-A5EC-437D-A501-04240EBC888E}" dt="2026-03-23T14:45:58.244" v="2112" actId="14100"/>
          <ac:spMkLst>
            <pc:docMk/>
            <pc:sldMk cId="1015671198" sldId="413"/>
            <ac:spMk id="4" creationId="{F519FAA7-0105-A2E6-6E0C-825A6FA1EA97}"/>
          </ac:spMkLst>
        </pc:spChg>
        <pc:spChg chg="mod ord">
          <ac:chgData name="Терешкова Ольга Анатоліївна" userId="31e93504-ac5e-41f7-b0e4-9e077318d447" providerId="ADAL" clId="{17ECDAD5-A5EC-437D-A501-04240EBC888E}" dt="2026-03-23T14:36:51.644" v="2005" actId="1076"/>
          <ac:spMkLst>
            <pc:docMk/>
            <pc:sldMk cId="1015671198" sldId="413"/>
            <ac:spMk id="7" creationId="{9CB79D1D-FA60-9AC1-5AF4-48DFEDF457D4}"/>
          </ac:spMkLst>
        </pc:spChg>
        <pc:picChg chg="add mod modCrop">
          <ac:chgData name="Терешкова Ольга Анатоліївна" userId="31e93504-ac5e-41f7-b0e4-9e077318d447" providerId="ADAL" clId="{17ECDAD5-A5EC-437D-A501-04240EBC888E}" dt="2026-03-23T14:36:16.097" v="2001" actId="1076"/>
          <ac:picMkLst>
            <pc:docMk/>
            <pc:sldMk cId="1015671198" sldId="413"/>
            <ac:picMk id="3" creationId="{BF9AA57F-FFFA-C9A8-CBFC-29D451FAB268}"/>
          </ac:picMkLst>
        </pc:picChg>
        <pc:picChg chg="del">
          <ac:chgData name="Терешкова Ольга Анатоліївна" userId="31e93504-ac5e-41f7-b0e4-9e077318d447" providerId="ADAL" clId="{17ECDAD5-A5EC-437D-A501-04240EBC888E}" dt="2026-03-23T14:28:08.187" v="1993" actId="478"/>
          <ac:picMkLst>
            <pc:docMk/>
            <pc:sldMk cId="1015671198" sldId="413"/>
            <ac:picMk id="6" creationId="{C26D2BD2-88E3-8475-FE4F-7FD1C0B035C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474" cy="499331"/>
          </a:xfrm>
          <a:prstGeom prst="rect">
            <a:avLst/>
          </a:prstGeom>
        </p:spPr>
        <p:txBody>
          <a:bodyPr vert="horz" lIns="91598" tIns="45799" rIns="91598" bIns="4579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30131" y="0"/>
            <a:ext cx="2929474" cy="499331"/>
          </a:xfrm>
          <a:prstGeom prst="rect">
            <a:avLst/>
          </a:prstGeom>
        </p:spPr>
        <p:txBody>
          <a:bodyPr vert="horz" lIns="91598" tIns="45799" rIns="91598" bIns="4579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CACC072-4C1F-42D9-B18F-E751D50959AA}" type="datetimeFigureOut">
              <a:rPr lang="ru-RU"/>
              <a:pPr>
                <a:defRPr/>
              </a:pPr>
              <a:t>23.03.2026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183"/>
            <a:ext cx="2929474" cy="499330"/>
          </a:xfrm>
          <a:prstGeom prst="rect">
            <a:avLst/>
          </a:prstGeom>
        </p:spPr>
        <p:txBody>
          <a:bodyPr vert="horz" lIns="91598" tIns="45799" rIns="91598" bIns="4579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30131" y="9443183"/>
            <a:ext cx="2929474" cy="499330"/>
          </a:xfrm>
          <a:prstGeom prst="rect">
            <a:avLst/>
          </a:prstGeom>
        </p:spPr>
        <p:txBody>
          <a:bodyPr vert="horz" lIns="91598" tIns="45799" rIns="91598" bIns="4579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998BB3-D2F2-4162-B585-F5C56E89A7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67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1032" cy="499331"/>
          </a:xfrm>
          <a:prstGeom prst="rect">
            <a:avLst/>
          </a:prstGeom>
        </p:spPr>
        <p:txBody>
          <a:bodyPr vert="horz" lIns="91598" tIns="45799" rIns="91598" bIns="4579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8574" y="0"/>
            <a:ext cx="2931031" cy="499331"/>
          </a:xfrm>
          <a:prstGeom prst="rect">
            <a:avLst/>
          </a:prstGeom>
        </p:spPr>
        <p:txBody>
          <a:bodyPr vert="horz" lIns="91598" tIns="45799" rIns="91598" bIns="4579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533BB59-D37A-4051-A012-2F43D6FDD5AD}" type="datetimeFigureOut">
              <a:rPr lang="uk-UA"/>
              <a:pPr>
                <a:defRPr/>
              </a:pPr>
              <a:t>23.03.2026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1244600"/>
            <a:ext cx="5961063" cy="3354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98" tIns="45799" rIns="91598" bIns="45799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2" y="4783811"/>
            <a:ext cx="5408619" cy="3917463"/>
          </a:xfrm>
          <a:prstGeom prst="rect">
            <a:avLst/>
          </a:prstGeom>
        </p:spPr>
        <p:txBody>
          <a:bodyPr vert="horz" lIns="91598" tIns="45799" rIns="91598" bIns="45799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183"/>
            <a:ext cx="2931032" cy="499330"/>
          </a:xfrm>
          <a:prstGeom prst="rect">
            <a:avLst/>
          </a:prstGeom>
        </p:spPr>
        <p:txBody>
          <a:bodyPr vert="horz" lIns="91598" tIns="45799" rIns="91598" bIns="4579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8574" y="9443183"/>
            <a:ext cx="2931031" cy="499330"/>
          </a:xfrm>
          <a:prstGeom prst="rect">
            <a:avLst/>
          </a:prstGeom>
        </p:spPr>
        <p:txBody>
          <a:bodyPr vert="horz" lIns="91598" tIns="45799" rIns="91598" bIns="4579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DB06335-2488-4311-A2C2-D5481FB1735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25489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C4B9C0-546B-67F0-FA3B-B5EE08EA7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>
            <a:extLst>
              <a:ext uri="{FF2B5EF4-FFF2-40B4-BE49-F238E27FC236}">
                <a16:creationId xmlns:a16="http://schemas.microsoft.com/office/drawing/2014/main" id="{9D3A449F-2018-8368-D300-E4917F4BEA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>
            <a:extLst>
              <a:ext uri="{FF2B5EF4-FFF2-40B4-BE49-F238E27FC236}">
                <a16:creationId xmlns:a16="http://schemas.microsoft.com/office/drawing/2014/main" id="{137CBFB6-8BEB-3585-16AF-157FC2E64A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>
            <a:extLst>
              <a:ext uri="{FF2B5EF4-FFF2-40B4-BE49-F238E27FC236}">
                <a16:creationId xmlns:a16="http://schemas.microsoft.com/office/drawing/2014/main" id="{9CA7CAFE-82C4-5A2C-E4E1-B7691118C2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9006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64261E-FC99-144B-EC3C-92159B435D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>
            <a:extLst>
              <a:ext uri="{FF2B5EF4-FFF2-40B4-BE49-F238E27FC236}">
                <a16:creationId xmlns:a16="http://schemas.microsoft.com/office/drawing/2014/main" id="{C0674DFB-BBDC-46A1-A24C-6A4A11F71D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>
            <a:extLst>
              <a:ext uri="{FF2B5EF4-FFF2-40B4-BE49-F238E27FC236}">
                <a16:creationId xmlns:a16="http://schemas.microsoft.com/office/drawing/2014/main" id="{402B488A-69DF-6232-BD20-CC4219336A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>
            <a:extLst>
              <a:ext uri="{FF2B5EF4-FFF2-40B4-BE49-F238E27FC236}">
                <a16:creationId xmlns:a16="http://schemas.microsoft.com/office/drawing/2014/main" id="{9694FB40-20E7-89DA-2A8E-739B94C171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74888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A398B7-7226-9DFC-205F-E76C9A305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>
            <a:extLst>
              <a:ext uri="{FF2B5EF4-FFF2-40B4-BE49-F238E27FC236}">
                <a16:creationId xmlns:a16="http://schemas.microsoft.com/office/drawing/2014/main" id="{8502F960-9987-1FFD-B0D2-139CB4B77D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>
            <a:extLst>
              <a:ext uri="{FF2B5EF4-FFF2-40B4-BE49-F238E27FC236}">
                <a16:creationId xmlns:a16="http://schemas.microsoft.com/office/drawing/2014/main" id="{D80C16D8-1A53-E7F2-E221-ECA221F83C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>
            <a:extLst>
              <a:ext uri="{FF2B5EF4-FFF2-40B4-BE49-F238E27FC236}">
                <a16:creationId xmlns:a16="http://schemas.microsoft.com/office/drawing/2014/main" id="{91C05C08-6D1A-A40C-6644-C24BD3786F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83011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B06335-2488-4311-A2C2-D5481FB1735C}" type="slidenum">
              <a:rPr lang="uk-UA" smtClean="0"/>
              <a:pPr>
                <a:defRPr/>
              </a:pPr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30440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930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5E6E6-224A-6A77-42C5-09F696FFD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>
            <a:extLst>
              <a:ext uri="{FF2B5EF4-FFF2-40B4-BE49-F238E27FC236}">
                <a16:creationId xmlns:a16="http://schemas.microsoft.com/office/drawing/2014/main" id="{3C4AB75B-6CFE-2999-F785-E10C6F7660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>
            <a:extLst>
              <a:ext uri="{FF2B5EF4-FFF2-40B4-BE49-F238E27FC236}">
                <a16:creationId xmlns:a16="http://schemas.microsoft.com/office/drawing/2014/main" id="{CA7629D4-6C86-D981-B123-89985032AC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>
            <a:extLst>
              <a:ext uri="{FF2B5EF4-FFF2-40B4-BE49-F238E27FC236}">
                <a16:creationId xmlns:a16="http://schemas.microsoft.com/office/drawing/2014/main" id="{B4B69BF7-BA32-6509-351B-C440029F83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7909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8143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BFBC63-F16E-94FE-42AF-71D372A09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>
            <a:extLst>
              <a:ext uri="{FF2B5EF4-FFF2-40B4-BE49-F238E27FC236}">
                <a16:creationId xmlns:a16="http://schemas.microsoft.com/office/drawing/2014/main" id="{99628E97-8734-BAE2-B69B-FA8D1DF5E9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>
            <a:extLst>
              <a:ext uri="{FF2B5EF4-FFF2-40B4-BE49-F238E27FC236}">
                <a16:creationId xmlns:a16="http://schemas.microsoft.com/office/drawing/2014/main" id="{0A580AF2-2428-6EF8-2D8B-76F19DB99A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>
            <a:extLst>
              <a:ext uri="{FF2B5EF4-FFF2-40B4-BE49-F238E27FC236}">
                <a16:creationId xmlns:a16="http://schemas.microsoft.com/office/drawing/2014/main" id="{5DF0D896-B626-89F2-2DEC-695C6A8486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7029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7778C5-1426-78B9-9325-3A09AAFBD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>
            <a:extLst>
              <a:ext uri="{FF2B5EF4-FFF2-40B4-BE49-F238E27FC236}">
                <a16:creationId xmlns:a16="http://schemas.microsoft.com/office/drawing/2014/main" id="{DF21919F-58E2-B4F1-677E-9826054F70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>
            <a:extLst>
              <a:ext uri="{FF2B5EF4-FFF2-40B4-BE49-F238E27FC236}">
                <a16:creationId xmlns:a16="http://schemas.microsoft.com/office/drawing/2014/main" id="{2A50B4FD-8FD5-E684-2A42-738B5EE6AD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>
            <a:extLst>
              <a:ext uri="{FF2B5EF4-FFF2-40B4-BE49-F238E27FC236}">
                <a16:creationId xmlns:a16="http://schemas.microsoft.com/office/drawing/2014/main" id="{361D43C6-03D9-32F3-635B-C2D48183EA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5990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B66F2E-3F19-E6DA-E296-60B30B43E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>
            <a:extLst>
              <a:ext uri="{FF2B5EF4-FFF2-40B4-BE49-F238E27FC236}">
                <a16:creationId xmlns:a16="http://schemas.microsoft.com/office/drawing/2014/main" id="{F315B373-3BAA-496E-6F22-8E3F906139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>
            <a:extLst>
              <a:ext uri="{FF2B5EF4-FFF2-40B4-BE49-F238E27FC236}">
                <a16:creationId xmlns:a16="http://schemas.microsoft.com/office/drawing/2014/main" id="{D06F4849-AD26-B79F-A767-4CFF0856B6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>
            <a:extLst>
              <a:ext uri="{FF2B5EF4-FFF2-40B4-BE49-F238E27FC236}">
                <a16:creationId xmlns:a16="http://schemas.microsoft.com/office/drawing/2014/main" id="{BF8FFD6E-E058-A756-8F32-39453C2A3D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1496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55D166-B820-A808-B2A9-5C5C532FC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>
            <a:extLst>
              <a:ext uri="{FF2B5EF4-FFF2-40B4-BE49-F238E27FC236}">
                <a16:creationId xmlns:a16="http://schemas.microsoft.com/office/drawing/2014/main" id="{3280D1B6-E134-ED12-40A8-FB409EFCAD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>
            <a:extLst>
              <a:ext uri="{FF2B5EF4-FFF2-40B4-BE49-F238E27FC236}">
                <a16:creationId xmlns:a16="http://schemas.microsoft.com/office/drawing/2014/main" id="{31F0E75C-C540-682E-ACB2-45D32FEA1B3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>
            <a:extLst>
              <a:ext uri="{FF2B5EF4-FFF2-40B4-BE49-F238E27FC236}">
                <a16:creationId xmlns:a16="http://schemas.microsoft.com/office/drawing/2014/main" id="{9DDCB913-3649-FA9A-2D8C-DDEF00CE68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8091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41156E-3BC0-B584-BE47-3F5FAF97F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>
            <a:extLst>
              <a:ext uri="{FF2B5EF4-FFF2-40B4-BE49-F238E27FC236}">
                <a16:creationId xmlns:a16="http://schemas.microsoft.com/office/drawing/2014/main" id="{21CFDA3F-FFED-3321-B22F-6E4A2BE279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>
            <a:extLst>
              <a:ext uri="{FF2B5EF4-FFF2-40B4-BE49-F238E27FC236}">
                <a16:creationId xmlns:a16="http://schemas.microsoft.com/office/drawing/2014/main" id="{1A586E5A-3132-BFB6-4F24-D2B3181167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12291" name="Номер слайда 3">
            <a:extLst>
              <a:ext uri="{FF2B5EF4-FFF2-40B4-BE49-F238E27FC236}">
                <a16:creationId xmlns:a16="http://schemas.microsoft.com/office/drawing/2014/main" id="{606AC2E7-29D0-351F-225F-065AFFFA53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374B-0E54-475E-9EDA-2E1E259D8D13}" type="slidenum">
              <a:rPr lang="uk-U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1143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11"/>
          <p:cNvCxnSpPr/>
          <p:nvPr userDrawn="1"/>
        </p:nvCxnSpPr>
        <p:spPr>
          <a:xfrm>
            <a:off x="401638" y="4060825"/>
            <a:ext cx="7789862" cy="0"/>
          </a:xfrm>
          <a:prstGeom prst="line">
            <a:avLst/>
          </a:prstGeom>
          <a:ln w="12700">
            <a:solidFill>
              <a:srgbClr val="314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2"/>
          <p:cNvSpPr txBox="1"/>
          <p:nvPr userDrawn="1"/>
        </p:nvSpPr>
        <p:spPr>
          <a:xfrm>
            <a:off x="179388" y="6372225"/>
            <a:ext cx="1389062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>
                <a:latin typeface="+mn-lt"/>
              </a:rPr>
              <a:t>Співавтори: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4326" y="2221138"/>
            <a:ext cx="7384596" cy="18337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en-US" dirty="0"/>
              <a:t>Образец заголовка</a:t>
            </a:r>
            <a:endParaRPr lang="ru-RU" dirty="0"/>
          </a:p>
        </p:txBody>
      </p:sp>
      <p:sp>
        <p:nvSpPr>
          <p:cNvPr id="27" name="Объект 26"/>
          <p:cNvSpPr>
            <a:spLocks noGrp="1"/>
          </p:cNvSpPr>
          <p:nvPr>
            <p:ph sz="quarter" idx="11"/>
          </p:nvPr>
        </p:nvSpPr>
        <p:spPr>
          <a:xfrm>
            <a:off x="314325" y="285186"/>
            <a:ext cx="4151540" cy="10619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  <p:sp>
        <p:nvSpPr>
          <p:cNvPr id="29" name="Объект 28"/>
          <p:cNvSpPr>
            <a:spLocks noGrp="1"/>
          </p:cNvSpPr>
          <p:nvPr>
            <p:ph sz="quarter" idx="12"/>
          </p:nvPr>
        </p:nvSpPr>
        <p:spPr>
          <a:xfrm>
            <a:off x="314325" y="4091089"/>
            <a:ext cx="7527471" cy="9381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 err="1"/>
              <a:t>Образец текста</a:t>
            </a:r>
          </a:p>
        </p:txBody>
      </p:sp>
      <p:sp>
        <p:nvSpPr>
          <p:cNvPr id="30" name="Объект 28"/>
          <p:cNvSpPr>
            <a:spLocks noGrp="1"/>
          </p:cNvSpPr>
          <p:nvPr>
            <p:ph sz="quarter" idx="13"/>
          </p:nvPr>
        </p:nvSpPr>
        <p:spPr>
          <a:xfrm>
            <a:off x="1445077" y="6399710"/>
            <a:ext cx="7266216" cy="2851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6"/>
          </p:nvPr>
        </p:nvSpPr>
        <p:spPr>
          <a:xfrm>
            <a:off x="4629150" y="283247"/>
            <a:ext cx="2718140" cy="106386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" baseline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танні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11"/>
          <p:cNvCxnSpPr/>
          <p:nvPr userDrawn="1"/>
        </p:nvCxnSpPr>
        <p:spPr>
          <a:xfrm>
            <a:off x="401638" y="4060825"/>
            <a:ext cx="7789862" cy="0"/>
          </a:xfrm>
          <a:prstGeom prst="line">
            <a:avLst/>
          </a:prstGeom>
          <a:ln w="12700">
            <a:solidFill>
              <a:srgbClr val="314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2"/>
          <p:cNvSpPr txBox="1"/>
          <p:nvPr userDrawn="1"/>
        </p:nvSpPr>
        <p:spPr>
          <a:xfrm>
            <a:off x="179388" y="6372225"/>
            <a:ext cx="1389062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>
                <a:latin typeface="+mn-lt"/>
              </a:rPr>
              <a:t>Співавтори:</a:t>
            </a:r>
          </a:p>
        </p:txBody>
      </p:sp>
      <p:sp>
        <p:nvSpPr>
          <p:cNvPr id="11" name="TextBox 13"/>
          <p:cNvSpPr txBox="1"/>
          <p:nvPr userDrawn="1"/>
        </p:nvSpPr>
        <p:spPr>
          <a:xfrm>
            <a:off x="314325" y="4924425"/>
            <a:ext cx="157162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>
                <a:latin typeface="+mn-lt"/>
              </a:rPr>
              <a:t>Контакти: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4326" y="2221138"/>
            <a:ext cx="7384596" cy="18337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en-US" dirty="0"/>
              <a:t>Образец заголовка</a:t>
            </a:r>
            <a:endParaRPr lang="ru-RU" dirty="0"/>
          </a:p>
        </p:txBody>
      </p:sp>
      <p:sp>
        <p:nvSpPr>
          <p:cNvPr id="27" name="Объект 26"/>
          <p:cNvSpPr>
            <a:spLocks noGrp="1"/>
          </p:cNvSpPr>
          <p:nvPr>
            <p:ph sz="quarter" idx="11"/>
          </p:nvPr>
        </p:nvSpPr>
        <p:spPr>
          <a:xfrm>
            <a:off x="314325" y="285186"/>
            <a:ext cx="4151540" cy="10619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  <p:sp>
        <p:nvSpPr>
          <p:cNvPr id="29" name="Объект 28"/>
          <p:cNvSpPr>
            <a:spLocks noGrp="1"/>
          </p:cNvSpPr>
          <p:nvPr>
            <p:ph sz="quarter" idx="12"/>
          </p:nvPr>
        </p:nvSpPr>
        <p:spPr>
          <a:xfrm>
            <a:off x="314325" y="4091089"/>
            <a:ext cx="7527471" cy="7621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 err="1"/>
              <a:t>Образец текста</a:t>
            </a:r>
          </a:p>
        </p:txBody>
      </p:sp>
      <p:sp>
        <p:nvSpPr>
          <p:cNvPr id="30" name="Объект 28"/>
          <p:cNvSpPr>
            <a:spLocks noGrp="1"/>
          </p:cNvSpPr>
          <p:nvPr>
            <p:ph sz="quarter" idx="13"/>
          </p:nvPr>
        </p:nvSpPr>
        <p:spPr>
          <a:xfrm>
            <a:off x="1445077" y="6399710"/>
            <a:ext cx="7266216" cy="2851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  <p:sp>
        <p:nvSpPr>
          <p:cNvPr id="31" name="Объект 28"/>
          <p:cNvSpPr>
            <a:spLocks noGrp="1"/>
          </p:cNvSpPr>
          <p:nvPr>
            <p:ph sz="quarter" idx="14"/>
          </p:nvPr>
        </p:nvSpPr>
        <p:spPr>
          <a:xfrm>
            <a:off x="1356630" y="4953391"/>
            <a:ext cx="5968094" cy="2674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6"/>
          </p:nvPr>
        </p:nvSpPr>
        <p:spPr>
          <a:xfrm>
            <a:off x="4629150" y="283247"/>
            <a:ext cx="2718140" cy="106386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aseline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із назво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76213" y="6073775"/>
            <a:ext cx="11268075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9"/>
          <p:cNvSpPr txBox="1"/>
          <p:nvPr userDrawn="1"/>
        </p:nvSpPr>
        <p:spPr>
          <a:xfrm>
            <a:off x="11471275" y="6392863"/>
            <a:ext cx="58737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F12FEB0C-E8FA-44DB-9B2F-4C74F7711724}" type="slidenum">
              <a:rPr lang="ru-RU" sz="1600"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600">
              <a:latin typeface="+mn-lt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0"/>
          </p:nvPr>
        </p:nvSpPr>
        <p:spPr>
          <a:xfrm>
            <a:off x="176009" y="220889"/>
            <a:ext cx="11817327" cy="9636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 baseline="0"/>
            </a:lvl1pPr>
            <a:lvl2pPr marL="457200" indent="0">
              <a:buNone/>
              <a:defRPr sz="2800" b="1"/>
            </a:lvl2pPr>
            <a:lvl3pPr marL="914400" indent="0">
              <a:buNone/>
              <a:defRPr sz="2800" b="1"/>
            </a:lvl3pPr>
            <a:lvl4pPr marL="1371600" indent="0">
              <a:buNone/>
              <a:defRPr sz="2800" b="1"/>
            </a:lvl4pPr>
            <a:lvl5pPr marL="1828800" indent="0">
              <a:buNone/>
              <a:defRPr sz="2800" b="1"/>
            </a:lvl5pPr>
          </a:lstStyle>
          <a:p>
            <a:pPr lvl="0"/>
            <a:r>
              <a:rPr lang="en-US" dirty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/>
          </p:nvPr>
        </p:nvSpPr>
        <p:spPr>
          <a:xfrm>
            <a:off x="652916" y="6325828"/>
            <a:ext cx="9960655" cy="23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 baseline="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без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76213" y="6073775"/>
            <a:ext cx="11268075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7"/>
          <p:cNvSpPr txBox="1"/>
          <p:nvPr userDrawn="1"/>
        </p:nvSpPr>
        <p:spPr>
          <a:xfrm>
            <a:off x="11471275" y="6392863"/>
            <a:ext cx="58737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A9B5A1AC-34E8-4F2D-AD50-48BB8D9C6444}" type="slidenum">
              <a:rPr lang="ru-RU" sz="1600"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600">
              <a:latin typeface="+mn-lt"/>
            </a:endParaRPr>
          </a:p>
        </p:txBody>
      </p:sp>
      <p:sp>
        <p:nvSpPr>
          <p:cNvPr id="9" name="Текст 13"/>
          <p:cNvSpPr>
            <a:spLocks noGrp="1"/>
          </p:cNvSpPr>
          <p:nvPr>
            <p:ph type="body" sz="quarter" idx="11"/>
          </p:nvPr>
        </p:nvSpPr>
        <p:spPr>
          <a:xfrm>
            <a:off x="652916" y="6325828"/>
            <a:ext cx="9960655" cy="23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 baseline="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noProof="0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озді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015" y="2346098"/>
            <a:ext cx="6174921" cy="2165803"/>
          </a:xfrm>
          <a:prstGeom prst="rect">
            <a:avLst/>
          </a:prstGeom>
        </p:spPr>
        <p:txBody>
          <a:bodyPr anchor="ctr"/>
          <a:lstStyle>
            <a:lvl1pPr>
              <a:defRPr sz="3200" b="1"/>
            </a:lvl1pPr>
          </a:lstStyle>
          <a:p>
            <a:r>
              <a:rPr lang="en-US" noProof="0" dirty="0"/>
              <a:t>Образец заголовка</a:t>
            </a:r>
            <a:endParaRPr lang="uk-UA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озділ зі з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6"/>
          <p:cNvCxnSpPr/>
          <p:nvPr userDrawn="1"/>
        </p:nvCxnSpPr>
        <p:spPr>
          <a:xfrm flipV="1">
            <a:off x="417513" y="1006475"/>
            <a:ext cx="6024562" cy="15875"/>
          </a:xfrm>
          <a:prstGeom prst="line">
            <a:avLst/>
          </a:prstGeom>
          <a:ln w="12700">
            <a:solidFill>
              <a:srgbClr val="314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015" y="434171"/>
            <a:ext cx="5977345" cy="571669"/>
          </a:xfrm>
          <a:prstGeom prst="rect">
            <a:avLst/>
          </a:prstGeom>
        </p:spPr>
        <p:txBody>
          <a:bodyPr anchor="b"/>
          <a:lstStyle>
            <a:lvl1pPr>
              <a:defRPr sz="3200" b="1"/>
            </a:lvl1pPr>
          </a:lstStyle>
          <a:p>
            <a:r>
              <a:rPr lang="en-US" noProof="0" dirty="0"/>
              <a:t>Образец заголовка</a:t>
            </a:r>
            <a:endParaRPr lang="uk-UA" noProof="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32014" y="1172037"/>
            <a:ext cx="5977345" cy="5424706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baseline="0"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Образец текста</a:t>
            </a:r>
          </a:p>
          <a:p>
            <a:pPr lvl="1"/>
            <a:r>
              <a:rPr lang="en-US" dirty="0"/>
              <a:t>Второй уровень</a:t>
            </a:r>
          </a:p>
          <a:p>
            <a:pPr lvl="2"/>
            <a:r>
              <a:rPr lang="en-US" dirty="0"/>
              <a:t>Третий уровень</a:t>
            </a:r>
          </a:p>
          <a:p>
            <a:pPr lvl="3"/>
            <a:r>
              <a:rPr lang="en-US" dirty="0"/>
              <a:t>Четвертый уровень</a:t>
            </a:r>
          </a:p>
          <a:p>
            <a:pPr lvl="4"/>
            <a:r>
              <a:rPr lang="en-US" dirty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utt.ly/0MEIr3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96213" y="496888"/>
            <a:ext cx="3465512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Заголовок 13"/>
          <p:cNvSpPr txBox="1">
            <a:spLocks/>
          </p:cNvSpPr>
          <p:nvPr/>
        </p:nvSpPr>
        <p:spPr bwMode="auto">
          <a:xfrm>
            <a:off x="91440" y="2706370"/>
            <a:ext cx="6868160" cy="215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10000"/>
              </a:lnSpc>
            </a:pPr>
            <a:r>
              <a:rPr lang="uk-UA" sz="32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Щодо формування</a:t>
            </a:r>
            <a:r>
              <a:rPr lang="en-US" sz="32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32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навчальних планів за освітніми програмами спеціальностей в ІАС «Деканат»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686A8F-AFCD-A1D6-3B26-1E0E40764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>
            <a:extLst>
              <a:ext uri="{FF2B5EF4-FFF2-40B4-BE49-F238E27FC236}">
                <a16:creationId xmlns:a16="http://schemas.microsoft.com/office/drawing/2014/main" id="{99066788-4409-B7F5-A2EF-42993A4066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11266" name="TextBox 3">
            <a:extLst>
              <a:ext uri="{FF2B5EF4-FFF2-40B4-BE49-F238E27FC236}">
                <a16:creationId xmlns:a16="http://schemas.microsoft.com/office/drawing/2014/main" id="{EFC44878-4990-67E5-A6D7-588FB3701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4</a:t>
            </a:r>
            <a:endParaRPr lang="uk-UA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E71865-28EB-9685-3E73-EF7DF0F37AA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9141" b="13194"/>
          <a:stretch>
            <a:fillRect/>
          </a:stretch>
        </p:blipFill>
        <p:spPr>
          <a:xfrm>
            <a:off x="667462" y="12146"/>
            <a:ext cx="8576388" cy="5178978"/>
          </a:xfrm>
          <a:prstGeom prst="rect">
            <a:avLst/>
          </a:prstGeom>
        </p:spPr>
      </p:pic>
      <p:sp>
        <p:nvSpPr>
          <p:cNvPr id="5" name="Стрелка влево 15">
            <a:extLst>
              <a:ext uri="{FF2B5EF4-FFF2-40B4-BE49-F238E27FC236}">
                <a16:creationId xmlns:a16="http://schemas.microsoft.com/office/drawing/2014/main" id="{ED5A5284-7273-AEF3-8B7C-673F57A9F9B6}"/>
              </a:ext>
            </a:extLst>
          </p:cNvPr>
          <p:cNvSpPr/>
          <p:nvPr/>
        </p:nvSpPr>
        <p:spPr>
          <a:xfrm rot="9294080">
            <a:off x="4273299" y="4613094"/>
            <a:ext cx="450850" cy="11239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" name="Стрелка влево 15">
            <a:extLst>
              <a:ext uri="{FF2B5EF4-FFF2-40B4-BE49-F238E27FC236}">
                <a16:creationId xmlns:a16="http://schemas.microsoft.com/office/drawing/2014/main" id="{CB825980-8898-CBE5-6F98-5AAF0FAC3F98}"/>
              </a:ext>
            </a:extLst>
          </p:cNvPr>
          <p:cNvSpPr/>
          <p:nvPr/>
        </p:nvSpPr>
        <p:spPr>
          <a:xfrm rot="9294080">
            <a:off x="4273298" y="2731973"/>
            <a:ext cx="450850" cy="11239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7" name="Текст 1">
            <a:extLst>
              <a:ext uri="{FF2B5EF4-FFF2-40B4-BE49-F238E27FC236}">
                <a16:creationId xmlns:a16="http://schemas.microsoft.com/office/drawing/2014/main" id="{1C5C821F-9171-F3F1-4BA5-12F026B57B68}"/>
              </a:ext>
            </a:extLst>
          </p:cNvPr>
          <p:cNvSpPr txBox="1">
            <a:spLocks/>
          </p:cNvSpPr>
          <p:nvPr/>
        </p:nvSpPr>
        <p:spPr bwMode="auto">
          <a:xfrm>
            <a:off x="667462" y="5191124"/>
            <a:ext cx="10867313" cy="14462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uk-UA" sz="2400" b="0" i="1" dirty="0">
                <a:solidFill>
                  <a:schemeClr val="accent2"/>
                </a:solidFill>
              </a:rPr>
              <a:t>У нижній частині обираємо номер чверті, яка вказана в верхній частині у стовпці «Контроль </a:t>
            </a:r>
            <a:r>
              <a:rPr lang="uk-UA" sz="2400" b="0" i="1" dirty="0" err="1">
                <a:solidFill>
                  <a:schemeClr val="accent2"/>
                </a:solidFill>
              </a:rPr>
              <a:t>підсумк</a:t>
            </a:r>
            <a:r>
              <a:rPr lang="uk-UA" sz="2400" b="0" i="1" dirty="0">
                <a:solidFill>
                  <a:schemeClr val="accent2"/>
                </a:solidFill>
              </a:rPr>
              <a:t>., чверть». У цьому рядку  вносимо години на тиждень за видами занять, обираємо вид контролю та форму контролю. Натискаємо «Розподілити час на засвоєння за роками»</a:t>
            </a:r>
            <a:endParaRPr lang="ru-RU" sz="2400" b="0" i="1" dirty="0">
              <a:solidFill>
                <a:schemeClr val="accent2"/>
              </a:solidFill>
            </a:endParaRPr>
          </a:p>
        </p:txBody>
      </p:sp>
      <p:sp>
        <p:nvSpPr>
          <p:cNvPr id="8" name="Стрелка влево 15">
            <a:extLst>
              <a:ext uri="{FF2B5EF4-FFF2-40B4-BE49-F238E27FC236}">
                <a16:creationId xmlns:a16="http://schemas.microsoft.com/office/drawing/2014/main" id="{4417063D-4949-0FE8-8332-ACCC5A1E5931}"/>
              </a:ext>
            </a:extLst>
          </p:cNvPr>
          <p:cNvSpPr/>
          <p:nvPr/>
        </p:nvSpPr>
        <p:spPr>
          <a:xfrm rot="9294080">
            <a:off x="806909" y="4613095"/>
            <a:ext cx="450850" cy="11239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" name="Стрелка влево 15">
            <a:extLst>
              <a:ext uri="{FF2B5EF4-FFF2-40B4-BE49-F238E27FC236}">
                <a16:creationId xmlns:a16="http://schemas.microsoft.com/office/drawing/2014/main" id="{95ACD4CB-12DA-5228-C1E2-FF4188BA471D}"/>
              </a:ext>
            </a:extLst>
          </p:cNvPr>
          <p:cNvSpPr/>
          <p:nvPr/>
        </p:nvSpPr>
        <p:spPr>
          <a:xfrm rot="9294080">
            <a:off x="4731209" y="4625241"/>
            <a:ext cx="450850" cy="11239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" name="Стрелка влево 15">
            <a:extLst>
              <a:ext uri="{FF2B5EF4-FFF2-40B4-BE49-F238E27FC236}">
                <a16:creationId xmlns:a16="http://schemas.microsoft.com/office/drawing/2014/main" id="{C573997E-9C1E-A1A0-9FD0-86A779066273}"/>
              </a:ext>
            </a:extLst>
          </p:cNvPr>
          <p:cNvSpPr/>
          <p:nvPr/>
        </p:nvSpPr>
        <p:spPr>
          <a:xfrm rot="1021768">
            <a:off x="5530599" y="4582925"/>
            <a:ext cx="450850" cy="11239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0" name="Стрелка влево 15">
            <a:extLst>
              <a:ext uri="{FF2B5EF4-FFF2-40B4-BE49-F238E27FC236}">
                <a16:creationId xmlns:a16="http://schemas.microsoft.com/office/drawing/2014/main" id="{87FA7EB2-487B-C71F-D156-5BD84BA93BFC}"/>
              </a:ext>
            </a:extLst>
          </p:cNvPr>
          <p:cNvSpPr/>
          <p:nvPr/>
        </p:nvSpPr>
        <p:spPr>
          <a:xfrm rot="18824046">
            <a:off x="6930775" y="4702676"/>
            <a:ext cx="450850" cy="11239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D0C143B-B1B6-F404-CB06-78F1BCB0C7A8}"/>
              </a:ext>
            </a:extLst>
          </p:cNvPr>
          <p:cNvSpPr/>
          <p:nvPr/>
        </p:nvSpPr>
        <p:spPr>
          <a:xfrm>
            <a:off x="693754" y="3203021"/>
            <a:ext cx="7033677" cy="1988103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2" name="Текст 1">
            <a:extLst>
              <a:ext uri="{FF2B5EF4-FFF2-40B4-BE49-F238E27FC236}">
                <a16:creationId xmlns:a16="http://schemas.microsoft.com/office/drawing/2014/main" id="{27546BAD-CCC4-8EEC-9661-B5BBF8B37B6C}"/>
              </a:ext>
            </a:extLst>
          </p:cNvPr>
          <p:cNvSpPr txBox="1">
            <a:spLocks/>
          </p:cNvSpPr>
          <p:nvPr/>
        </p:nvSpPr>
        <p:spPr bwMode="auto">
          <a:xfrm>
            <a:off x="9195513" y="898982"/>
            <a:ext cx="2906713" cy="340336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uk-UA" sz="2400" i="1" dirty="0">
                <a:solidFill>
                  <a:srgbClr val="FF0000"/>
                </a:solidFill>
              </a:rPr>
              <a:t>!</a:t>
            </a:r>
            <a:r>
              <a:rPr lang="uk-UA" sz="2400" b="0" i="1" dirty="0">
                <a:solidFill>
                  <a:schemeClr val="accent2"/>
                </a:solidFill>
              </a:rPr>
              <a:t>Звертаємо увагу на частку самостійної роботи, яка повинна бути не більше ніж </a:t>
            </a:r>
            <a:r>
              <a:rPr lang="uk-UA" sz="2400" i="1" dirty="0">
                <a:solidFill>
                  <a:srgbClr val="FF0000"/>
                </a:solidFill>
              </a:rPr>
              <a:t>0,67</a:t>
            </a:r>
            <a:r>
              <a:rPr lang="uk-UA" sz="2400" b="0" i="1" dirty="0">
                <a:solidFill>
                  <a:schemeClr val="accent2"/>
                </a:solidFill>
              </a:rPr>
              <a:t> для бакалаврів та  </a:t>
            </a:r>
            <a:r>
              <a:rPr lang="uk-UA" sz="2400" i="1" dirty="0">
                <a:solidFill>
                  <a:srgbClr val="FF0000"/>
                </a:solidFill>
              </a:rPr>
              <a:t>0,73</a:t>
            </a:r>
            <a:r>
              <a:rPr lang="uk-UA" sz="2400" b="0" i="1" dirty="0">
                <a:solidFill>
                  <a:schemeClr val="accent2"/>
                </a:solidFill>
              </a:rPr>
              <a:t> для магістрів (слайд 3)</a:t>
            </a:r>
            <a:endParaRPr lang="ru-RU" sz="2400" b="0" i="1" dirty="0">
              <a:solidFill>
                <a:schemeClr val="accent2"/>
              </a:solidFill>
            </a:endParaRPr>
          </a:p>
        </p:txBody>
      </p:sp>
      <p:sp>
        <p:nvSpPr>
          <p:cNvPr id="13" name="Стрелка влево 15">
            <a:extLst>
              <a:ext uri="{FF2B5EF4-FFF2-40B4-BE49-F238E27FC236}">
                <a16:creationId xmlns:a16="http://schemas.microsoft.com/office/drawing/2014/main" id="{E85EAD1D-CC23-A173-A045-F934A71B494A}"/>
              </a:ext>
            </a:extLst>
          </p:cNvPr>
          <p:cNvSpPr/>
          <p:nvPr/>
        </p:nvSpPr>
        <p:spPr>
          <a:xfrm rot="18824046">
            <a:off x="6911070" y="2343705"/>
            <a:ext cx="450850" cy="11239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279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4D9F8D-4525-DF59-56EA-2D32E5F745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>
            <a:extLst>
              <a:ext uri="{FF2B5EF4-FFF2-40B4-BE49-F238E27FC236}">
                <a16:creationId xmlns:a16="http://schemas.microsoft.com/office/drawing/2014/main" id="{5ED79191-4101-C00F-3361-ED6205C610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11266" name="TextBox 3">
            <a:extLst>
              <a:ext uri="{FF2B5EF4-FFF2-40B4-BE49-F238E27FC236}">
                <a16:creationId xmlns:a16="http://schemas.microsoft.com/office/drawing/2014/main" id="{4852587C-A5AC-3537-0BA6-0A188839D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4</a:t>
            </a:r>
            <a:endParaRPr lang="uk-UA" b="1" dirty="0"/>
          </a:p>
        </p:txBody>
      </p:sp>
      <p:sp>
        <p:nvSpPr>
          <p:cNvPr id="4" name="Текст 1">
            <a:extLst>
              <a:ext uri="{FF2B5EF4-FFF2-40B4-BE49-F238E27FC236}">
                <a16:creationId xmlns:a16="http://schemas.microsoft.com/office/drawing/2014/main" id="{365FB688-B333-92F0-9B87-3DDE13F2A507}"/>
              </a:ext>
            </a:extLst>
          </p:cNvPr>
          <p:cNvSpPr txBox="1">
            <a:spLocks/>
          </p:cNvSpPr>
          <p:nvPr/>
        </p:nvSpPr>
        <p:spPr bwMode="auto">
          <a:xfrm>
            <a:off x="734137" y="5366353"/>
            <a:ext cx="10619663" cy="107254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uk-UA" sz="2400" b="0" i="1" dirty="0">
                <a:solidFill>
                  <a:schemeClr val="accent2"/>
                </a:solidFill>
              </a:rPr>
              <a:t>Наступну дисципліну можна додати (віконце в нижній частині) та навести (обрати) інформацію за наступною дисципліною відповідно до попередніх слайдів  </a:t>
            </a:r>
            <a:endParaRPr lang="ru-RU" sz="2400" b="0" i="1" dirty="0">
              <a:solidFill>
                <a:schemeClr val="accent2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A986803-3318-8BE0-A9DF-36CA445178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8750" b="12917"/>
          <a:stretch>
            <a:fillRect/>
          </a:stretch>
        </p:blipFill>
        <p:spPr>
          <a:xfrm>
            <a:off x="1458037" y="1"/>
            <a:ext cx="8714663" cy="5253936"/>
          </a:xfrm>
          <a:prstGeom prst="rect">
            <a:avLst/>
          </a:prstGeom>
        </p:spPr>
      </p:pic>
      <p:sp>
        <p:nvSpPr>
          <p:cNvPr id="7" name="Стрелка влево 15">
            <a:extLst>
              <a:ext uri="{FF2B5EF4-FFF2-40B4-BE49-F238E27FC236}">
                <a16:creationId xmlns:a16="http://schemas.microsoft.com/office/drawing/2014/main" id="{895C5917-7125-2F22-CAA5-576F4E75574F}"/>
              </a:ext>
            </a:extLst>
          </p:cNvPr>
          <p:cNvSpPr/>
          <p:nvPr/>
        </p:nvSpPr>
        <p:spPr>
          <a:xfrm rot="9294080">
            <a:off x="1102184" y="5163644"/>
            <a:ext cx="450850" cy="11239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758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46ABFE-9314-97B0-C465-08E86DB63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>
            <a:extLst>
              <a:ext uri="{FF2B5EF4-FFF2-40B4-BE49-F238E27FC236}">
                <a16:creationId xmlns:a16="http://schemas.microsoft.com/office/drawing/2014/main" id="{8B577938-D684-495F-7E8A-FED7F66F45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11266" name="TextBox 3">
            <a:extLst>
              <a:ext uri="{FF2B5EF4-FFF2-40B4-BE49-F238E27FC236}">
                <a16:creationId xmlns:a16="http://schemas.microsoft.com/office/drawing/2014/main" id="{3ED771F4-306B-7900-D074-0901E23F4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4</a:t>
            </a:r>
            <a:endParaRPr lang="uk-UA" b="1" dirty="0"/>
          </a:p>
        </p:txBody>
      </p:sp>
      <p:sp>
        <p:nvSpPr>
          <p:cNvPr id="4" name="Текст 1">
            <a:extLst>
              <a:ext uri="{FF2B5EF4-FFF2-40B4-BE49-F238E27FC236}">
                <a16:creationId xmlns:a16="http://schemas.microsoft.com/office/drawing/2014/main" id="{682E7938-9B61-D96A-5540-63D55692F5FC}"/>
              </a:ext>
            </a:extLst>
          </p:cNvPr>
          <p:cNvSpPr txBox="1">
            <a:spLocks/>
          </p:cNvSpPr>
          <p:nvPr/>
        </p:nvSpPr>
        <p:spPr bwMode="auto">
          <a:xfrm>
            <a:off x="786168" y="5647341"/>
            <a:ext cx="10619663" cy="75822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uk-UA" sz="2400" b="0" i="1" dirty="0">
                <a:solidFill>
                  <a:schemeClr val="accent2"/>
                </a:solidFill>
              </a:rPr>
              <a:t>Дисципліну можна змінити, натиснувши на «Змінити кафедру або дисципліну» або вилучити, обравши «Вилучити» </a:t>
            </a:r>
            <a:endParaRPr lang="ru-RU" sz="2400" b="0" i="1" dirty="0">
              <a:solidFill>
                <a:schemeClr val="accent2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DA00BE7-50B6-AD53-993E-AB725A187AE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8750" b="12917"/>
          <a:stretch>
            <a:fillRect/>
          </a:stretch>
        </p:blipFill>
        <p:spPr>
          <a:xfrm>
            <a:off x="1458037" y="220663"/>
            <a:ext cx="8714663" cy="5253936"/>
          </a:xfrm>
          <a:prstGeom prst="rect">
            <a:avLst/>
          </a:prstGeom>
        </p:spPr>
      </p:pic>
      <p:sp>
        <p:nvSpPr>
          <p:cNvPr id="7" name="Стрелка влево 15">
            <a:extLst>
              <a:ext uri="{FF2B5EF4-FFF2-40B4-BE49-F238E27FC236}">
                <a16:creationId xmlns:a16="http://schemas.microsoft.com/office/drawing/2014/main" id="{5B403E39-64DB-A6A6-FDCB-13E57DD3EFE4}"/>
              </a:ext>
            </a:extLst>
          </p:cNvPr>
          <p:cNvSpPr/>
          <p:nvPr/>
        </p:nvSpPr>
        <p:spPr>
          <a:xfrm rot="13554929">
            <a:off x="1596675" y="2345833"/>
            <a:ext cx="450850" cy="11239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" name="Стрелка влево 15">
            <a:extLst>
              <a:ext uri="{FF2B5EF4-FFF2-40B4-BE49-F238E27FC236}">
                <a16:creationId xmlns:a16="http://schemas.microsoft.com/office/drawing/2014/main" id="{428F1B62-65AB-5AAD-CB39-8002F2130DB2}"/>
              </a:ext>
            </a:extLst>
          </p:cNvPr>
          <p:cNvSpPr/>
          <p:nvPr/>
        </p:nvSpPr>
        <p:spPr>
          <a:xfrm rot="13554929">
            <a:off x="3168300" y="4965208"/>
            <a:ext cx="450850" cy="11239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362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1EE408-6608-073F-CFC9-10302EE74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>
            <a:extLst>
              <a:ext uri="{FF2B5EF4-FFF2-40B4-BE49-F238E27FC236}">
                <a16:creationId xmlns:a16="http://schemas.microsoft.com/office/drawing/2014/main" id="{98ED2E4E-FDD0-0C2D-EE95-09090DE8B0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11266" name="TextBox 3">
            <a:extLst>
              <a:ext uri="{FF2B5EF4-FFF2-40B4-BE49-F238E27FC236}">
                <a16:creationId xmlns:a16="http://schemas.microsoft.com/office/drawing/2014/main" id="{A8787C0F-27A6-A67C-6C49-DDBC170F2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4</a:t>
            </a:r>
            <a:endParaRPr lang="uk-UA" b="1" dirty="0"/>
          </a:p>
        </p:txBody>
      </p:sp>
      <p:sp>
        <p:nvSpPr>
          <p:cNvPr id="4" name="Текст 1">
            <a:extLst>
              <a:ext uri="{FF2B5EF4-FFF2-40B4-BE49-F238E27FC236}">
                <a16:creationId xmlns:a16="http://schemas.microsoft.com/office/drawing/2014/main" id="{F519FAA7-0105-A2E6-6E0C-825A6FA1EA97}"/>
              </a:ext>
            </a:extLst>
          </p:cNvPr>
          <p:cNvSpPr txBox="1">
            <a:spLocks/>
          </p:cNvSpPr>
          <p:nvPr/>
        </p:nvSpPr>
        <p:spPr bwMode="auto">
          <a:xfrm>
            <a:off x="775056" y="5391651"/>
            <a:ext cx="10619663" cy="115202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uk-UA" sz="2400" b="0" i="1" dirty="0">
                <a:solidFill>
                  <a:schemeClr val="accent2"/>
                </a:solidFill>
              </a:rPr>
              <a:t>Навчальний план можна скопіювати з попередніх років створення плану, при цьому обов'язково змінивши вибіркові дисципліни на «Дисципліна 1», «Дисципліна 2» тощо</a:t>
            </a:r>
            <a:endParaRPr lang="ru-RU" sz="2400" b="0" i="1" dirty="0">
              <a:solidFill>
                <a:schemeClr val="accent2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9AA57F-FFFA-C9A8-CBFC-29D451FAB2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9062" b="13889"/>
          <a:stretch>
            <a:fillRect/>
          </a:stretch>
        </p:blipFill>
        <p:spPr>
          <a:xfrm>
            <a:off x="1895475" y="0"/>
            <a:ext cx="8582025" cy="5135961"/>
          </a:xfrm>
          <a:prstGeom prst="rect">
            <a:avLst/>
          </a:prstGeom>
        </p:spPr>
      </p:pic>
      <p:sp>
        <p:nvSpPr>
          <p:cNvPr id="7" name="Стрелка влево 15">
            <a:extLst>
              <a:ext uri="{FF2B5EF4-FFF2-40B4-BE49-F238E27FC236}">
                <a16:creationId xmlns:a16="http://schemas.microsoft.com/office/drawing/2014/main" id="{9CB79D1D-FA60-9AC1-5AF4-48DFEDF457D4}"/>
              </a:ext>
            </a:extLst>
          </p:cNvPr>
          <p:cNvSpPr/>
          <p:nvPr/>
        </p:nvSpPr>
        <p:spPr>
          <a:xfrm rot="8445024">
            <a:off x="2405414" y="5149307"/>
            <a:ext cx="450850" cy="11239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671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292CFB-24D3-140B-2057-BCC7FCE15927}"/>
              </a:ext>
            </a:extLst>
          </p:cNvPr>
          <p:cNvSpPr txBox="1"/>
          <p:nvPr/>
        </p:nvSpPr>
        <p:spPr>
          <a:xfrm>
            <a:off x="695642" y="1609725"/>
            <a:ext cx="10800715" cy="34420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533400" algn="l"/>
              </a:tabLst>
            </a:pPr>
            <a:r>
              <a:rPr lang="uk-UA" sz="3200" dirty="0">
                <a:latin typeface="+mj-lt"/>
                <a:ea typeface="+mj-ea"/>
                <a:cs typeface="+mj-cs"/>
              </a:rPr>
              <a:t>Навчальні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200" dirty="0">
                <a:latin typeface="+mj-lt"/>
                <a:ea typeface="+mj-ea"/>
                <a:cs typeface="+mj-cs"/>
              </a:rPr>
              <a:t>плани бакалаврів заочної форми навчання </a:t>
            </a:r>
            <a:r>
              <a:rPr lang="uk-UA" sz="32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rPr>
              <a:t>необхідно формувати на основі навчальних планів бакалаврів денної форми навчання </a:t>
            </a:r>
            <a:r>
              <a:rPr lang="uk-UA" sz="3200" dirty="0">
                <a:latin typeface="+mj-lt"/>
                <a:ea typeface="+mj-ea"/>
                <a:cs typeface="+mj-cs"/>
              </a:rPr>
              <a:t>в частині переліку дисциплін, практик, індивідуальних завдань, їх загального обсягу часу в кредитах ЄКТС та семестру викладання.</a:t>
            </a:r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1305AF41-6302-14BF-853D-34A273FA4C49}"/>
              </a:ext>
            </a:extLst>
          </p:cNvPr>
          <p:cNvSpPr txBox="1">
            <a:spLocks/>
          </p:cNvSpPr>
          <p:nvPr/>
        </p:nvSpPr>
        <p:spPr bwMode="auto">
          <a:xfrm>
            <a:off x="0" y="209550"/>
            <a:ext cx="12199938" cy="9042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0"/>
              </a:spcBef>
            </a:pPr>
            <a:r>
              <a:rPr lang="uk-UA" b="0" i="1" dirty="0">
                <a:solidFill>
                  <a:schemeClr val="accent2"/>
                </a:solidFill>
              </a:rPr>
              <a:t>Особливості формування навчального плану</a:t>
            </a:r>
          </a:p>
          <a:p>
            <a:pPr algn="ctr" eaLnBrk="1" hangingPunct="1">
              <a:lnSpc>
                <a:spcPct val="100000"/>
              </a:lnSpc>
              <a:spcBef>
                <a:spcPts val="0"/>
              </a:spcBef>
            </a:pPr>
            <a:r>
              <a:rPr lang="uk-UA" b="0" i="1" dirty="0">
                <a:solidFill>
                  <a:schemeClr val="accent2"/>
                </a:solidFill>
              </a:rPr>
              <a:t>заочної форми навчання</a:t>
            </a:r>
          </a:p>
        </p:txBody>
      </p:sp>
    </p:spTree>
    <p:extLst>
      <p:ext uri="{BB962C8B-B14F-4D97-AF65-F5344CB8AC3E}">
        <p14:creationId xmlns:p14="http://schemas.microsoft.com/office/powerpoint/2010/main" val="1941643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8CAAAE3-9964-2849-31C1-19FD4DFCB314}"/>
              </a:ext>
            </a:extLst>
          </p:cNvPr>
          <p:cNvSpPr txBox="1"/>
          <p:nvPr/>
        </p:nvSpPr>
        <p:spPr>
          <a:xfrm>
            <a:off x="763123" y="788231"/>
            <a:ext cx="10665753" cy="4162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533400" algn="l"/>
              </a:tabLst>
            </a:pPr>
            <a:r>
              <a:rPr lang="uk-UA" sz="3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УВАГА!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533400" algn="l"/>
              </a:tabLst>
            </a:pPr>
            <a:r>
              <a:rPr lang="uk-UA" sz="3200" u="sng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Змінювати</a:t>
            </a:r>
            <a:r>
              <a:rPr lang="uk-UA" sz="3200" dirty="0">
                <a:latin typeface="+mj-lt"/>
                <a:ea typeface="+mj-ea"/>
                <a:cs typeface="+mj-cs"/>
              </a:rPr>
              <a:t> перелік освітніх компонентів, </a:t>
            </a:r>
            <a:r>
              <a:rPr lang="uk-UA" sz="3200" u="sng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не допускається після формування річного навчального плану</a:t>
            </a:r>
            <a:r>
              <a:rPr lang="uk-UA" sz="3200" dirty="0">
                <a:latin typeface="+mj-lt"/>
                <a:ea typeface="+mj-ea"/>
                <a:cs typeface="+mj-cs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533400" algn="l"/>
              </a:tabLst>
            </a:pPr>
            <a:r>
              <a:rPr lang="uk-UA" sz="3200" dirty="0">
                <a:latin typeface="+mj-lt"/>
                <a:ea typeface="+mj-ea"/>
                <a:cs typeface="+mj-cs"/>
              </a:rPr>
              <a:t>У виключних випадках такі зміни можна вносити, але після внесення змін, має бути повторно сформований річний навчальний план.</a:t>
            </a:r>
          </a:p>
        </p:txBody>
      </p:sp>
    </p:spTree>
    <p:extLst>
      <p:ext uri="{BB962C8B-B14F-4D97-AF65-F5344CB8AC3E}">
        <p14:creationId xmlns:p14="http://schemas.microsoft.com/office/powerpoint/2010/main" val="1391615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739613" y="22066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dirty="0"/>
              <a:t>		                    		</a:t>
            </a:r>
            <a:endParaRPr lang="uk-UA" sz="2000" dirty="0"/>
          </a:p>
        </p:txBody>
      </p:sp>
      <p:sp>
        <p:nvSpPr>
          <p:cNvPr id="9" name="Текст 1">
            <a:extLst>
              <a:ext uri="{FF2B5EF4-FFF2-40B4-BE49-F238E27FC236}">
                <a16:creationId xmlns:a16="http://schemas.microsoft.com/office/drawing/2014/main" id="{76B5E64D-D5C4-4486-AC3B-BF3BADD4D24D}"/>
              </a:ext>
            </a:extLst>
          </p:cNvPr>
          <p:cNvSpPr txBox="1">
            <a:spLocks/>
          </p:cNvSpPr>
          <p:nvPr/>
        </p:nvSpPr>
        <p:spPr bwMode="auto">
          <a:xfrm>
            <a:off x="329708" y="1891862"/>
            <a:ext cx="11699381" cy="201798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Хай Вам щастить!</a:t>
            </a:r>
          </a:p>
          <a:p>
            <a:endParaRPr lang="uk-UA" sz="3200" b="0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uk-UA" sz="3200" b="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Із запитаннями та побажаннями можна звертатися  </a:t>
            </a:r>
          </a:p>
          <a:p>
            <a:r>
              <a:rPr lang="uk-UA" sz="3200" b="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до  Навчально-методичного відділу</a:t>
            </a:r>
            <a:endParaRPr lang="ru-RU" sz="3200" b="0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ru-RU" b="0" i="1" dirty="0">
              <a:solidFill>
                <a:schemeClr val="accent2"/>
              </a:solidFill>
            </a:endParaRPr>
          </a:p>
          <a:p>
            <a:endParaRPr lang="ru-RU" b="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242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458575" y="6326188"/>
            <a:ext cx="428625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/>
              <a:t>2</a:t>
            </a:r>
            <a:endParaRPr lang="uk-UA" b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07123" y="936111"/>
            <a:ext cx="11177752" cy="5169561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uk-UA" sz="3200" noProof="0" dirty="0"/>
              <a:t>Навчальні плани розробляються відповідно до затверджених освітніх програм.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endParaRPr lang="uk-UA" sz="1800" noProof="0" dirty="0"/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uk-UA" sz="3200" noProof="0" dirty="0"/>
              <a:t>Конкретизація вимог до навчальних планів за денною та заочною формами навчання здійснюється щорічно</a:t>
            </a:r>
            <a:r>
              <a:rPr lang="uk-UA" sz="3200" b="1" i="1" noProof="0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 наказом ректора щодо </a:t>
            </a:r>
            <a:br>
              <a:rPr lang="uk-UA" sz="3200" b="1" i="1" noProof="0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</a:br>
            <a:r>
              <a:rPr lang="uk-UA" sz="3200" b="1" i="1" noProof="0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підготовки до наступного навчального року </a:t>
            </a:r>
            <a:br>
              <a:rPr lang="uk-UA" sz="3200" b="1" i="1" noProof="0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</a:br>
            <a:r>
              <a:rPr lang="uk-UA" sz="2600" i="1" noProof="0" dirty="0"/>
              <a:t>(Положення про навчально-методичне забезпечення освітнього процесу Національного технічного університету «Дніпровська політехніка»/ М-во освіти i науки України, </a:t>
            </a:r>
            <a:r>
              <a:rPr lang="uk-UA" sz="2600" i="1" noProof="0" dirty="0" err="1"/>
              <a:t>Нац</a:t>
            </a:r>
            <a:r>
              <a:rPr lang="uk-UA" sz="2600" i="1" noProof="0" dirty="0"/>
              <a:t>. </a:t>
            </a:r>
            <a:r>
              <a:rPr lang="uk-UA" sz="2600" i="1" noProof="0" dirty="0" err="1"/>
              <a:t>техн</a:t>
            </a:r>
            <a:r>
              <a:rPr lang="uk-UA" sz="2600" i="1" noProof="0" dirty="0"/>
              <a:t>. ун-т. Д.: HTУ «ДП», 2022. – 23 с. URL: </a:t>
            </a:r>
            <a:r>
              <a:rPr lang="uk-UA" sz="2600" i="1" noProof="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https://cutt.ly/0MEIr3w</a:t>
            </a:r>
            <a:r>
              <a:rPr lang="uk-UA" sz="2600" i="1" noProof="0" dirty="0"/>
              <a:t> ). </a:t>
            </a:r>
          </a:p>
        </p:txBody>
      </p:sp>
      <p:sp>
        <p:nvSpPr>
          <p:cNvPr id="6" name="Текст 1">
            <a:extLst>
              <a:ext uri="{FF2B5EF4-FFF2-40B4-BE49-F238E27FC236}">
                <a16:creationId xmlns:a16="http://schemas.microsoft.com/office/drawing/2014/main" id="{59CBB1CF-C9E3-4252-B8A4-8A3E6A83B463}"/>
              </a:ext>
            </a:extLst>
          </p:cNvPr>
          <p:cNvSpPr txBox="1">
            <a:spLocks/>
          </p:cNvSpPr>
          <p:nvPr/>
        </p:nvSpPr>
        <p:spPr bwMode="auto">
          <a:xfrm>
            <a:off x="88490" y="311497"/>
            <a:ext cx="11927297" cy="4408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uk-UA" b="0" i="1" dirty="0">
                <a:solidFill>
                  <a:schemeClr val="accent2"/>
                </a:solidFill>
              </a:rPr>
              <a:t>ЗАГАЛЬНІ ПОЛОЖЕННЯ</a:t>
            </a:r>
          </a:p>
        </p:txBody>
      </p:sp>
    </p:spTree>
    <p:extLst>
      <p:ext uri="{BB962C8B-B14F-4D97-AF65-F5344CB8AC3E}">
        <p14:creationId xmlns:p14="http://schemas.microsoft.com/office/powerpoint/2010/main" val="3010546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563833" y="6326188"/>
            <a:ext cx="628168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/>
              <a:t>3</a:t>
            </a:r>
            <a:endParaRPr lang="uk-UA" b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60400" y="764024"/>
            <a:ext cx="10739120" cy="5329951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uk-UA" sz="3200" noProof="0" dirty="0"/>
              <a:t>Відповідно</a:t>
            </a:r>
            <a:r>
              <a:rPr lang="ru-RU" sz="3200" dirty="0"/>
              <a:t> до Наказу </a:t>
            </a:r>
            <a:r>
              <a:rPr lang="uk-UA" sz="3200" dirty="0"/>
              <a:t>в навчальних планах бакалаврів і магістрів передбачається, що </a:t>
            </a:r>
            <a:r>
              <a:rPr lang="uk-UA" sz="3200" b="1" i="1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обсяг навчальних занять в одному кредиті ЄКТС</a:t>
            </a:r>
            <a:r>
              <a:rPr lang="uk-UA" sz="3200" dirty="0"/>
              <a:t> навчальної дисципліни встановлюється не менше </a:t>
            </a:r>
            <a:r>
              <a:rPr lang="uk-UA" sz="3200" b="1" i="1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10 годин </a:t>
            </a:r>
            <a:r>
              <a:rPr lang="uk-UA" sz="3200" dirty="0"/>
              <a:t>для першого (бакалаврського) рівня, не менше </a:t>
            </a:r>
            <a:r>
              <a:rPr lang="uk-UA" sz="3200" b="1" i="1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8 годин </a:t>
            </a:r>
            <a:r>
              <a:rPr lang="uk-UA" sz="3200" dirty="0"/>
              <a:t>для другого (магістерського) рівня вищої освіти за денною формою здобуття вищої освіти. </a:t>
            </a:r>
            <a:r>
              <a:rPr lang="uk-UA" sz="3200" b="1" i="1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Середнє аудиторне навантаження </a:t>
            </a:r>
            <a:r>
              <a:rPr lang="uk-UA" sz="3200" dirty="0"/>
              <a:t>бакалаврів і магістрів спеціальностей усіх курсів денної форми навчання має становити, як правило, </a:t>
            </a:r>
            <a:r>
              <a:rPr lang="uk-UA" sz="3200" b="1" i="1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22 години на тиждень</a:t>
            </a:r>
            <a:r>
              <a:rPr lang="uk-UA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89112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340585-4EA9-A713-FE33-95335D10A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>
            <a:extLst>
              <a:ext uri="{FF2B5EF4-FFF2-40B4-BE49-F238E27FC236}">
                <a16:creationId xmlns:a16="http://schemas.microsoft.com/office/drawing/2014/main" id="{5B06D5B9-1574-74DC-8D9A-9BAA660B1C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63833" y="6326188"/>
            <a:ext cx="628168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/>
              <a:t>3</a:t>
            </a:r>
            <a:endParaRPr lang="uk-UA" b="1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CFBA96AB-7540-6EC2-B826-EA79FDD36A7F}"/>
              </a:ext>
            </a:extLst>
          </p:cNvPr>
          <p:cNvSpPr txBox="1">
            <a:spLocks/>
          </p:cNvSpPr>
          <p:nvPr/>
        </p:nvSpPr>
        <p:spPr>
          <a:xfrm>
            <a:off x="726440" y="506849"/>
            <a:ext cx="10739120" cy="5677416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uk-UA" sz="3200" dirty="0"/>
              <a:t>Обов’язкова частина навчального плану має визначати освітні компоненти циклів загальної підготовки, спеціальної підготовки, практики, виконання кваліфікаційної роботи й інші індивідуальні завдання.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uk-UA" sz="3200" b="1" i="1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Загальний обсяг дисциплін</a:t>
            </a:r>
            <a:r>
              <a:rPr lang="uk-UA" sz="3200" dirty="0"/>
              <a:t>, які спрямовані на розвиток </a:t>
            </a:r>
            <a:r>
              <a:rPr lang="uk-UA" sz="3200" b="1" i="1" dirty="0" err="1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Soft</a:t>
            </a:r>
            <a:r>
              <a:rPr lang="uk-UA" sz="3200" b="1" i="1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uk-UA" sz="3200" b="1" i="1" dirty="0" err="1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Skills</a:t>
            </a:r>
            <a:r>
              <a:rPr lang="uk-UA" sz="3200" dirty="0"/>
              <a:t>: для бакалаврів – </a:t>
            </a:r>
            <a:r>
              <a:rPr lang="uk-UA" sz="3200" b="1" i="1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12 кредитів ЄКТС</a:t>
            </a:r>
            <a:r>
              <a:rPr lang="uk-UA" sz="3200" dirty="0"/>
              <a:t>; для магістрів – </a:t>
            </a:r>
            <a:r>
              <a:rPr lang="uk-UA" sz="3200" b="1" i="1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4 кредити ЄКТС</a:t>
            </a:r>
            <a:r>
              <a:rPr lang="uk-UA" sz="3200" dirty="0"/>
              <a:t>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uk-UA" sz="3200" dirty="0"/>
              <a:t>При формуванні навчального плану (або при копіюванні плану попереднього року вступу) вибіркові дисципліни зазначаються (виправляються) як «</a:t>
            </a:r>
            <a:r>
              <a:rPr lang="uk-UA" sz="3200" b="1" i="1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Дисципліна 1</a:t>
            </a:r>
            <a:r>
              <a:rPr lang="uk-UA" sz="3200" dirty="0"/>
              <a:t>», «</a:t>
            </a:r>
            <a:r>
              <a:rPr lang="uk-UA" sz="3200" b="1" i="1" dirty="0">
                <a:solidFill>
                  <a:schemeClr val="accent4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Дисципліна 2</a:t>
            </a:r>
            <a:r>
              <a:rPr lang="uk-UA" sz="3200" dirty="0"/>
              <a:t>» тощо. </a:t>
            </a:r>
          </a:p>
        </p:txBody>
      </p:sp>
    </p:spTree>
    <p:extLst>
      <p:ext uri="{BB962C8B-B14F-4D97-AF65-F5344CB8AC3E}">
        <p14:creationId xmlns:p14="http://schemas.microsoft.com/office/powerpoint/2010/main" val="2790639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О-4</a:t>
            </a:r>
            <a:endParaRPr lang="uk-UA" b="1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5FEC8BF1-73F8-4A8F-B6B1-8AC670CEEA76}"/>
              </a:ext>
            </a:extLst>
          </p:cNvPr>
          <p:cNvSpPr txBox="1">
            <a:spLocks/>
          </p:cNvSpPr>
          <p:nvPr/>
        </p:nvSpPr>
        <p:spPr bwMode="auto">
          <a:xfrm>
            <a:off x="739613" y="220663"/>
            <a:ext cx="11817350" cy="368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ru-RU" dirty="0"/>
              <a:t>		                    		</a:t>
            </a:r>
            <a:endParaRPr lang="uk-UA" sz="2000" dirty="0"/>
          </a:p>
        </p:txBody>
      </p:sp>
      <p:sp>
        <p:nvSpPr>
          <p:cNvPr id="9" name="Текст 1">
            <a:extLst>
              <a:ext uri="{FF2B5EF4-FFF2-40B4-BE49-F238E27FC236}">
                <a16:creationId xmlns:a16="http://schemas.microsoft.com/office/drawing/2014/main" id="{76B5E64D-D5C4-4486-AC3B-BF3BADD4D24D}"/>
              </a:ext>
            </a:extLst>
          </p:cNvPr>
          <p:cNvSpPr txBox="1">
            <a:spLocks/>
          </p:cNvSpPr>
          <p:nvPr/>
        </p:nvSpPr>
        <p:spPr bwMode="auto">
          <a:xfrm>
            <a:off x="157518" y="1"/>
            <a:ext cx="11671738" cy="102475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0" i="1" dirty="0">
                <a:solidFill>
                  <a:schemeClr val="accent2"/>
                </a:solidFill>
              </a:rPr>
              <a:t>Процес створення навчального плану</a:t>
            </a:r>
            <a:br>
              <a:rPr lang="uk-UA" sz="3200" b="0" i="1" dirty="0">
                <a:solidFill>
                  <a:schemeClr val="accent2"/>
                </a:solidFill>
              </a:rPr>
            </a:br>
            <a:r>
              <a:rPr lang="uk-UA" sz="3200" b="0" i="1" dirty="0">
                <a:solidFill>
                  <a:schemeClr val="accent2"/>
                </a:solidFill>
              </a:rPr>
              <a:t>в ІАС «Деканат»</a:t>
            </a:r>
            <a:endParaRPr lang="ru-RU" sz="3200" b="0" i="1" dirty="0">
              <a:solidFill>
                <a:schemeClr val="accent2"/>
              </a:solidFill>
            </a:endParaRPr>
          </a:p>
          <a:p>
            <a:endParaRPr lang="ru-RU" sz="3200" b="0" i="1" dirty="0">
              <a:solidFill>
                <a:schemeClr val="accent2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05C43EF-537E-ED31-5FEA-BABB18C69DF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281"/>
          <a:stretch>
            <a:fillRect/>
          </a:stretch>
        </p:blipFill>
        <p:spPr>
          <a:xfrm>
            <a:off x="1175878" y="961259"/>
            <a:ext cx="9977918" cy="542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618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BF9CC8-8EC3-0174-FACD-4414044A1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>
            <a:extLst>
              <a:ext uri="{FF2B5EF4-FFF2-40B4-BE49-F238E27FC236}">
                <a16:creationId xmlns:a16="http://schemas.microsoft.com/office/drawing/2014/main" id="{7885E151-3CEF-8475-F9FC-248DC906C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4</a:t>
            </a:r>
            <a:endParaRPr lang="uk-UA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EFCFC6-C632-F1AE-755E-6C8E050DC07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9083" b="13481"/>
          <a:stretch>
            <a:fillRect/>
          </a:stretch>
        </p:blipFill>
        <p:spPr>
          <a:xfrm>
            <a:off x="1534960" y="32406"/>
            <a:ext cx="9122079" cy="5486400"/>
          </a:xfrm>
          <a:prstGeom prst="rect">
            <a:avLst/>
          </a:prstGeom>
        </p:spPr>
      </p:pic>
      <p:sp>
        <p:nvSpPr>
          <p:cNvPr id="4" name="Стрелка влево 15">
            <a:extLst>
              <a:ext uri="{FF2B5EF4-FFF2-40B4-BE49-F238E27FC236}">
                <a16:creationId xmlns:a16="http://schemas.microsoft.com/office/drawing/2014/main" id="{F8BBA4C1-5FCB-D06D-8686-3319568D349B}"/>
              </a:ext>
            </a:extLst>
          </p:cNvPr>
          <p:cNvSpPr/>
          <p:nvPr/>
        </p:nvSpPr>
        <p:spPr>
          <a:xfrm rot="8317417">
            <a:off x="8780099" y="446813"/>
            <a:ext cx="450850" cy="11239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id="{27FC8FE7-4161-B835-4A97-44F3E228EE0C}"/>
              </a:ext>
            </a:extLst>
          </p:cNvPr>
          <p:cNvSpPr txBox="1">
            <a:spLocks/>
          </p:cNvSpPr>
          <p:nvPr/>
        </p:nvSpPr>
        <p:spPr bwMode="auto">
          <a:xfrm>
            <a:off x="694875" y="5518806"/>
            <a:ext cx="11460326" cy="11185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0" i="1" dirty="0">
                <a:solidFill>
                  <a:schemeClr val="accent2"/>
                </a:solidFill>
              </a:rPr>
              <a:t>Обираємо послідовно вкладки: рік створення плану, спеціальність, освітня програма, бакалавр або магістр, форма здобуття вищої освіти, освітні компоненти, цикл освітніх компонентів</a:t>
            </a:r>
          </a:p>
          <a:p>
            <a:endParaRPr lang="ru-RU" sz="2400" b="0" i="1" dirty="0">
              <a:solidFill>
                <a:schemeClr val="accent2"/>
              </a:solidFill>
            </a:endParaRPr>
          </a:p>
        </p:txBody>
      </p:sp>
      <p:sp>
        <p:nvSpPr>
          <p:cNvPr id="6" name="Стрелка влево 15">
            <a:extLst>
              <a:ext uri="{FF2B5EF4-FFF2-40B4-BE49-F238E27FC236}">
                <a16:creationId xmlns:a16="http://schemas.microsoft.com/office/drawing/2014/main" id="{86517132-DEC1-D935-7A5F-1D38AFFEB96A}"/>
              </a:ext>
            </a:extLst>
          </p:cNvPr>
          <p:cNvSpPr/>
          <p:nvPr/>
        </p:nvSpPr>
        <p:spPr>
          <a:xfrm rot="1327481">
            <a:off x="7923763" y="392596"/>
            <a:ext cx="450850" cy="11239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8" name="Стрелка влево 15">
            <a:extLst>
              <a:ext uri="{FF2B5EF4-FFF2-40B4-BE49-F238E27FC236}">
                <a16:creationId xmlns:a16="http://schemas.microsoft.com/office/drawing/2014/main" id="{74A8CA05-346E-7682-C945-E57952DD0DFB}"/>
              </a:ext>
            </a:extLst>
          </p:cNvPr>
          <p:cNvSpPr/>
          <p:nvPr/>
        </p:nvSpPr>
        <p:spPr>
          <a:xfrm rot="1327481">
            <a:off x="6090711" y="1462814"/>
            <a:ext cx="450850" cy="11239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" name="Стрелка влево 15">
            <a:extLst>
              <a:ext uri="{FF2B5EF4-FFF2-40B4-BE49-F238E27FC236}">
                <a16:creationId xmlns:a16="http://schemas.microsoft.com/office/drawing/2014/main" id="{AF895F4D-659B-69E0-2642-415B50EAB9CB}"/>
              </a:ext>
            </a:extLst>
          </p:cNvPr>
          <p:cNvSpPr/>
          <p:nvPr/>
        </p:nvSpPr>
        <p:spPr>
          <a:xfrm rot="18553594">
            <a:off x="1672339" y="826427"/>
            <a:ext cx="450850" cy="11239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0" name="Стрелка влево 15">
            <a:extLst>
              <a:ext uri="{FF2B5EF4-FFF2-40B4-BE49-F238E27FC236}">
                <a16:creationId xmlns:a16="http://schemas.microsoft.com/office/drawing/2014/main" id="{A5AF8AE4-5702-E9EE-8F23-58ACA759F5AF}"/>
              </a:ext>
            </a:extLst>
          </p:cNvPr>
          <p:cNvSpPr/>
          <p:nvPr/>
        </p:nvSpPr>
        <p:spPr>
          <a:xfrm rot="1327481">
            <a:off x="4891831" y="899631"/>
            <a:ext cx="450850" cy="11239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1" name="Стрелка влево 15">
            <a:extLst>
              <a:ext uri="{FF2B5EF4-FFF2-40B4-BE49-F238E27FC236}">
                <a16:creationId xmlns:a16="http://schemas.microsoft.com/office/drawing/2014/main" id="{14524EF3-F4DC-2090-DC68-FBB3B730E1C8}"/>
              </a:ext>
            </a:extLst>
          </p:cNvPr>
          <p:cNvSpPr/>
          <p:nvPr/>
        </p:nvSpPr>
        <p:spPr>
          <a:xfrm rot="1327481">
            <a:off x="7787386" y="898443"/>
            <a:ext cx="450850" cy="11239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174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B9956-D608-E01B-CE67-02FF65A256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>
            <a:extLst>
              <a:ext uri="{FF2B5EF4-FFF2-40B4-BE49-F238E27FC236}">
                <a16:creationId xmlns:a16="http://schemas.microsoft.com/office/drawing/2014/main" id="{3C6413B5-B205-0409-63C6-84AF92F2B9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11266" name="TextBox 3">
            <a:extLst>
              <a:ext uri="{FF2B5EF4-FFF2-40B4-BE49-F238E27FC236}">
                <a16:creationId xmlns:a16="http://schemas.microsoft.com/office/drawing/2014/main" id="{364322D6-CA0B-945B-FF36-C19A98380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4</a:t>
            </a:r>
            <a:endParaRPr lang="uk-UA" b="1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8507BDF-717B-CD35-6BDC-883C3A4B113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9083" b="13481"/>
          <a:stretch>
            <a:fillRect/>
          </a:stretch>
        </p:blipFill>
        <p:spPr>
          <a:xfrm>
            <a:off x="1534960" y="32406"/>
            <a:ext cx="9122079" cy="5486400"/>
          </a:xfrm>
          <a:prstGeom prst="rect">
            <a:avLst/>
          </a:prstGeom>
        </p:spPr>
      </p:pic>
      <p:sp>
        <p:nvSpPr>
          <p:cNvPr id="3" name="Стрелка влево 15">
            <a:extLst>
              <a:ext uri="{FF2B5EF4-FFF2-40B4-BE49-F238E27FC236}">
                <a16:creationId xmlns:a16="http://schemas.microsoft.com/office/drawing/2014/main" id="{C821C876-0AD4-B136-9308-3A353616599F}"/>
              </a:ext>
            </a:extLst>
          </p:cNvPr>
          <p:cNvSpPr/>
          <p:nvPr/>
        </p:nvSpPr>
        <p:spPr>
          <a:xfrm rot="9294080">
            <a:off x="1432984" y="2787820"/>
            <a:ext cx="450850" cy="11239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4" name="Текст 1">
            <a:extLst>
              <a:ext uri="{FF2B5EF4-FFF2-40B4-BE49-F238E27FC236}">
                <a16:creationId xmlns:a16="http://schemas.microsoft.com/office/drawing/2014/main" id="{D8DB082E-5EC7-BD51-FEA9-CF3BF2075BF9}"/>
              </a:ext>
            </a:extLst>
          </p:cNvPr>
          <p:cNvSpPr txBox="1">
            <a:spLocks/>
          </p:cNvSpPr>
          <p:nvPr/>
        </p:nvSpPr>
        <p:spPr bwMode="auto">
          <a:xfrm>
            <a:off x="694875" y="5518806"/>
            <a:ext cx="10763700" cy="96771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0" i="1" dirty="0">
                <a:solidFill>
                  <a:schemeClr val="accent2"/>
                </a:solidFill>
              </a:rPr>
              <a:t>Обираємо кафедру, натиснувши на віконце.</a:t>
            </a:r>
            <a:endParaRPr lang="ru-RU" sz="2400" b="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668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21E9EB-EC2F-596F-4DA2-149DA976B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>
            <a:extLst>
              <a:ext uri="{FF2B5EF4-FFF2-40B4-BE49-F238E27FC236}">
                <a16:creationId xmlns:a16="http://schemas.microsoft.com/office/drawing/2014/main" id="{6DA492C7-5A9B-A3A8-BA6A-43CAE578E3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11266" name="TextBox 3">
            <a:extLst>
              <a:ext uri="{FF2B5EF4-FFF2-40B4-BE49-F238E27FC236}">
                <a16:creationId xmlns:a16="http://schemas.microsoft.com/office/drawing/2014/main" id="{9E7FE3F1-AC0E-9DC3-CD80-071B72577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4</a:t>
            </a:r>
            <a:endParaRPr lang="uk-UA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7CB683E-B3CB-0E62-E3A0-F1FF572F64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8828" b="3218"/>
          <a:stretch>
            <a:fillRect/>
          </a:stretch>
        </p:blipFill>
        <p:spPr>
          <a:xfrm>
            <a:off x="1466852" y="2"/>
            <a:ext cx="8429624" cy="5653554"/>
          </a:xfrm>
          <a:prstGeom prst="rect">
            <a:avLst/>
          </a:prstGeom>
        </p:spPr>
      </p:pic>
      <p:sp>
        <p:nvSpPr>
          <p:cNvPr id="4" name="Текст 1">
            <a:extLst>
              <a:ext uri="{FF2B5EF4-FFF2-40B4-BE49-F238E27FC236}">
                <a16:creationId xmlns:a16="http://schemas.microsoft.com/office/drawing/2014/main" id="{28403D33-EDB1-8D7C-2886-1B50139DE8C4}"/>
              </a:ext>
            </a:extLst>
          </p:cNvPr>
          <p:cNvSpPr txBox="1">
            <a:spLocks/>
          </p:cNvSpPr>
          <p:nvPr/>
        </p:nvSpPr>
        <p:spPr bwMode="auto">
          <a:xfrm>
            <a:off x="739612" y="5739468"/>
            <a:ext cx="11460326" cy="70895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0" i="1" dirty="0">
                <a:solidFill>
                  <a:schemeClr val="accent2"/>
                </a:solidFill>
              </a:rPr>
              <a:t>Обираємо кафедру, натиснувши на віконце, у вкладці, що відкривається справа обираємо кафедру, дисципліну та натискаємо </a:t>
            </a:r>
            <a:r>
              <a:rPr lang="uk-UA" sz="2400" i="1" dirty="0">
                <a:solidFill>
                  <a:schemeClr val="accent2"/>
                </a:solidFill>
              </a:rPr>
              <a:t>ТАК</a:t>
            </a:r>
          </a:p>
          <a:p>
            <a:endParaRPr lang="ru-RU" sz="2400" b="0" i="1" dirty="0">
              <a:solidFill>
                <a:schemeClr val="accent2"/>
              </a:solidFill>
            </a:endParaRPr>
          </a:p>
        </p:txBody>
      </p:sp>
      <p:sp>
        <p:nvSpPr>
          <p:cNvPr id="5" name="Стрелка влево 15">
            <a:extLst>
              <a:ext uri="{FF2B5EF4-FFF2-40B4-BE49-F238E27FC236}">
                <a16:creationId xmlns:a16="http://schemas.microsoft.com/office/drawing/2014/main" id="{6D2502E9-C558-3587-1FD1-576A4037270C}"/>
              </a:ext>
            </a:extLst>
          </p:cNvPr>
          <p:cNvSpPr/>
          <p:nvPr/>
        </p:nvSpPr>
        <p:spPr>
          <a:xfrm rot="9294080">
            <a:off x="1661147" y="2540171"/>
            <a:ext cx="450850" cy="11239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" name="Стрелка влево 15">
            <a:extLst>
              <a:ext uri="{FF2B5EF4-FFF2-40B4-BE49-F238E27FC236}">
                <a16:creationId xmlns:a16="http://schemas.microsoft.com/office/drawing/2014/main" id="{F0D672CA-FED0-EF69-5786-78AF6642C515}"/>
              </a:ext>
            </a:extLst>
          </p:cNvPr>
          <p:cNvSpPr/>
          <p:nvPr/>
        </p:nvSpPr>
        <p:spPr>
          <a:xfrm rot="792639">
            <a:off x="8061947" y="1407735"/>
            <a:ext cx="450850" cy="11239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7" name="Стрелка влево 15">
            <a:extLst>
              <a:ext uri="{FF2B5EF4-FFF2-40B4-BE49-F238E27FC236}">
                <a16:creationId xmlns:a16="http://schemas.microsoft.com/office/drawing/2014/main" id="{435574BC-FC3C-269E-2A3B-CA262E9D8EB4}"/>
              </a:ext>
            </a:extLst>
          </p:cNvPr>
          <p:cNvSpPr/>
          <p:nvPr/>
        </p:nvSpPr>
        <p:spPr>
          <a:xfrm rot="792639">
            <a:off x="7480923" y="3760410"/>
            <a:ext cx="450850" cy="11239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8" name="Стрелка влево 15">
            <a:extLst>
              <a:ext uri="{FF2B5EF4-FFF2-40B4-BE49-F238E27FC236}">
                <a16:creationId xmlns:a16="http://schemas.microsoft.com/office/drawing/2014/main" id="{BEE31B8F-B6FE-119C-827B-336BD2042107}"/>
              </a:ext>
            </a:extLst>
          </p:cNvPr>
          <p:cNvSpPr/>
          <p:nvPr/>
        </p:nvSpPr>
        <p:spPr>
          <a:xfrm rot="792639">
            <a:off x="6342487" y="4655760"/>
            <a:ext cx="450850" cy="11239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396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44532-D3B2-DF06-C79F-46152558C7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Текст 1">
            <a:extLst>
              <a:ext uri="{FF2B5EF4-FFF2-40B4-BE49-F238E27FC236}">
                <a16:creationId xmlns:a16="http://schemas.microsoft.com/office/drawing/2014/main" id="{5DCA1C3A-1327-CA1A-0015-E285711517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176213" y="220663"/>
            <a:ext cx="11817350" cy="4698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dirty="0"/>
              <a:t>			                    		</a:t>
            </a:r>
            <a:endParaRPr lang="uk-UA" sz="2000" dirty="0"/>
          </a:p>
        </p:txBody>
      </p:sp>
      <p:sp>
        <p:nvSpPr>
          <p:cNvPr id="11266" name="TextBox 3">
            <a:extLst>
              <a:ext uri="{FF2B5EF4-FFF2-40B4-BE49-F238E27FC236}">
                <a16:creationId xmlns:a16="http://schemas.microsoft.com/office/drawing/2014/main" id="{646796A5-150C-B547-9F95-3AF6FC953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58575" y="6326188"/>
            <a:ext cx="7413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4</a:t>
            </a:r>
            <a:endParaRPr lang="uk-UA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2DBE88-B852-2249-BE1F-F6A0961DAE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9141" b="13194"/>
          <a:stretch>
            <a:fillRect/>
          </a:stretch>
        </p:blipFill>
        <p:spPr>
          <a:xfrm>
            <a:off x="1589087" y="0"/>
            <a:ext cx="8335963" cy="5033794"/>
          </a:xfrm>
          <a:prstGeom prst="rect">
            <a:avLst/>
          </a:prstGeom>
        </p:spPr>
      </p:pic>
      <p:sp>
        <p:nvSpPr>
          <p:cNvPr id="4" name="Текст 1">
            <a:extLst>
              <a:ext uri="{FF2B5EF4-FFF2-40B4-BE49-F238E27FC236}">
                <a16:creationId xmlns:a16="http://schemas.microsoft.com/office/drawing/2014/main" id="{47968772-064D-923F-155D-17417EF862D9}"/>
              </a:ext>
            </a:extLst>
          </p:cNvPr>
          <p:cNvSpPr txBox="1">
            <a:spLocks/>
          </p:cNvSpPr>
          <p:nvPr/>
        </p:nvSpPr>
        <p:spPr bwMode="auto">
          <a:xfrm>
            <a:off x="695325" y="5129440"/>
            <a:ext cx="12095164" cy="150789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0" i="1" dirty="0">
                <a:solidFill>
                  <a:schemeClr val="accent2"/>
                </a:solidFill>
              </a:rPr>
              <a:t>У верхній частині вводимо обсяг освітнього компоненту загальний (час на засвоєння), у віконце «загальний» стовпця «години». </a:t>
            </a:r>
          </a:p>
          <a:p>
            <a:r>
              <a:rPr lang="uk-UA" sz="2400" b="0" i="1" dirty="0">
                <a:solidFill>
                  <a:schemeClr val="accent2"/>
                </a:solidFill>
              </a:rPr>
              <a:t>Обираємо контроль </a:t>
            </a:r>
            <a:r>
              <a:rPr lang="uk-UA" sz="2400" b="0" i="1" dirty="0" err="1">
                <a:solidFill>
                  <a:schemeClr val="accent2"/>
                </a:solidFill>
              </a:rPr>
              <a:t>підсумк</a:t>
            </a:r>
            <a:r>
              <a:rPr lang="uk-UA" sz="2400" b="0" i="1" dirty="0">
                <a:solidFill>
                  <a:schemeClr val="accent2"/>
                </a:solidFill>
              </a:rPr>
              <a:t>., чверть – вносимо номер чверті у відповідне віконце: «екзамен» або «залік»</a:t>
            </a:r>
            <a:endParaRPr lang="ru-RU" sz="2400" b="0" i="1" dirty="0">
              <a:solidFill>
                <a:schemeClr val="accent2"/>
              </a:solidFill>
            </a:endParaRPr>
          </a:p>
        </p:txBody>
      </p:sp>
      <p:sp>
        <p:nvSpPr>
          <p:cNvPr id="5" name="Стрелка влево 15">
            <a:extLst>
              <a:ext uri="{FF2B5EF4-FFF2-40B4-BE49-F238E27FC236}">
                <a16:creationId xmlns:a16="http://schemas.microsoft.com/office/drawing/2014/main" id="{2A7B5718-1474-B3B3-E7E0-028371C285EA}"/>
              </a:ext>
            </a:extLst>
          </p:cNvPr>
          <p:cNvSpPr/>
          <p:nvPr/>
        </p:nvSpPr>
        <p:spPr>
          <a:xfrm rot="9294080">
            <a:off x="4477824" y="2620986"/>
            <a:ext cx="450850" cy="11239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" name="Стрелка влево 15">
            <a:extLst>
              <a:ext uri="{FF2B5EF4-FFF2-40B4-BE49-F238E27FC236}">
                <a16:creationId xmlns:a16="http://schemas.microsoft.com/office/drawing/2014/main" id="{090A827D-5AA3-D876-1ADB-DB965FEAE7F7}"/>
              </a:ext>
            </a:extLst>
          </p:cNvPr>
          <p:cNvSpPr/>
          <p:nvPr/>
        </p:nvSpPr>
        <p:spPr>
          <a:xfrm rot="9294080">
            <a:off x="5080622" y="2659418"/>
            <a:ext cx="450850" cy="11239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2F1A692-F9FE-E98E-9AE8-4BAC404E2DF9}"/>
              </a:ext>
            </a:extLst>
          </p:cNvPr>
          <p:cNvSpPr/>
          <p:nvPr/>
        </p:nvSpPr>
        <p:spPr>
          <a:xfrm>
            <a:off x="1666875" y="1323975"/>
            <a:ext cx="6677025" cy="17145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710899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DNU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035F8E"/>
      </a:accent2>
      <a:accent3>
        <a:srgbClr val="70AD47"/>
      </a:accent3>
      <a:accent4>
        <a:srgbClr val="093864"/>
      </a:accent4>
      <a:accent5>
        <a:srgbClr val="ED7D31"/>
      </a:accent5>
      <a:accent6>
        <a:srgbClr val="FFC000"/>
      </a:accent6>
      <a:hlink>
        <a:srgbClr val="5B9BD5"/>
      </a:hlink>
      <a:folHlink>
        <a:srgbClr val="70AD47"/>
      </a:folHlink>
    </a:clrScheme>
    <a:fontScheme name="DNUT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NUT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C00000"/>
    </a:accent1>
    <a:accent2>
      <a:srgbClr val="035F8E"/>
    </a:accent2>
    <a:accent3>
      <a:srgbClr val="70AD47"/>
    </a:accent3>
    <a:accent4>
      <a:srgbClr val="093864"/>
    </a:accent4>
    <a:accent5>
      <a:srgbClr val="ED7D31"/>
    </a:accent5>
    <a:accent6>
      <a:srgbClr val="FFC000"/>
    </a:accent6>
    <a:hlink>
      <a:srgbClr val="5B9BD5"/>
    </a:hlink>
    <a:folHlink>
      <a:srgbClr val="70AD4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4932</TotalTime>
  <Words>686</Words>
  <Application>Microsoft Office PowerPoint</Application>
  <PresentationFormat>Широкоэкранный</PresentationFormat>
  <Paragraphs>68</Paragraphs>
  <Slides>16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Терешкова Ольга Анатоліївна</cp:lastModifiedBy>
  <cp:revision>422</cp:revision>
  <cp:lastPrinted>2018-11-26T14:04:37Z</cp:lastPrinted>
  <dcterms:created xsi:type="dcterms:W3CDTF">2018-01-06T22:34:48Z</dcterms:created>
  <dcterms:modified xsi:type="dcterms:W3CDTF">2026-03-23T14:56:37Z</dcterms:modified>
</cp:coreProperties>
</file>